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31"/>
  </p:notesMasterIdLst>
  <p:sldIdLst>
    <p:sldId id="306" r:id="rId5"/>
    <p:sldId id="307" r:id="rId6"/>
    <p:sldId id="308" r:id="rId7"/>
    <p:sldId id="309" r:id="rId8"/>
    <p:sldId id="294" r:id="rId9"/>
    <p:sldId id="295" r:id="rId10"/>
    <p:sldId id="314" r:id="rId11"/>
    <p:sldId id="315" r:id="rId12"/>
    <p:sldId id="316" r:id="rId13"/>
    <p:sldId id="317" r:id="rId14"/>
    <p:sldId id="318" r:id="rId15"/>
    <p:sldId id="320" r:id="rId16"/>
    <p:sldId id="324" r:id="rId17"/>
    <p:sldId id="323" r:id="rId18"/>
    <p:sldId id="319" r:id="rId19"/>
    <p:sldId id="321" r:id="rId20"/>
    <p:sldId id="326" r:id="rId21"/>
    <p:sldId id="310" r:id="rId22"/>
    <p:sldId id="327" r:id="rId23"/>
    <p:sldId id="325" r:id="rId24"/>
    <p:sldId id="328" r:id="rId25"/>
    <p:sldId id="329" r:id="rId26"/>
    <p:sldId id="304" r:id="rId27"/>
    <p:sldId id="305" r:id="rId28"/>
    <p:sldId id="311" r:id="rId29"/>
    <p:sldId id="31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4967" autoAdjust="0"/>
  </p:normalViewPr>
  <p:slideViewPr>
    <p:cSldViewPr snapToGrid="0">
      <p:cViewPr varScale="1">
        <p:scale>
          <a:sx n="107" d="100"/>
          <a:sy n="107" d="100"/>
        </p:scale>
        <p:origin x="138" y="222"/>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7/18/2021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xmlns=""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xmlns=""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xmlns=""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xmlns=""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xmlns=""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xmlns=""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xmlns=""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xmlns=""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xmlns=""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xmlns=""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xmlns=""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xmlns=""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xmlns=""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xmlns=""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xmlns=""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xmlns=""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xmlns=""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xmlns=""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xmlns=""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xmlns=""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xmlns=""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xmlns=""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xmlns=""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xmlns=""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xmlns=""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xmlns=""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xmlns=""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xmlns=""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xmlns=""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xmlns=""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xmlns=""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xmlns=""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xmlns=""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xmlns=""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xmlns=""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xmlns=""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xmlns=""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xmlns=""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xmlns=""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xmlns=""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xmlns=""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xmlns=""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xmlns=""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xmlns=""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xmlns=""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xmlns=""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xmlns=""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xmlns=""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xmlns=""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xmlns=""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xmlns=""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xmlns=""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xmlns=""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xmlns=""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xmlns=""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xmlns=""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xmlns=""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xmlns=""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xmlns=""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xmlns=""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xmlns=""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xmlns=""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xmlns=""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xmlns=""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xmlns=""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xmlns=""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xmlns=""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xmlns=""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xmlns=""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xmlns=""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xmlns=""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xmlns=""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xmlns=""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xmlns=""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xmlns=""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xmlns=""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xmlns=""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xmlns=""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xmlns=""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xmlns=""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xmlns=""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xmlns=""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xmlns=""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xmlns=""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xmlns=""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xmlns=""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xmlns=""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xmlns=""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xmlns=""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xmlns=""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xmlns=""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xmlns=""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xmlns=""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xmlns=""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xmlns=""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xmlns=""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xmlns=""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xmlns=""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xmlns="" id="{A5F14073-9F68-4B7E-A576-26899D58C7A9}"/>
              </a:ext>
            </a:extLst>
          </p:cNvPr>
          <p:cNvSpPr>
            <a:spLocks noGrp="1"/>
          </p:cNvSpPr>
          <p:nvPr>
            <p:ph type="subTitle" idx="1"/>
          </p:nvPr>
        </p:nvSpPr>
        <p:spPr/>
        <p:txBody>
          <a:bodyPr/>
          <a:lstStyle/>
          <a:p>
            <a:endParaRPr lang="en-US" sz="2000" dirty="0">
              <a:solidFill>
                <a:schemeClr val="bg1"/>
              </a:solidFill>
            </a:endParaRPr>
          </a:p>
          <a:p>
            <a:endParaRPr lang="en-US" dirty="0"/>
          </a:p>
        </p:txBody>
      </p:sp>
      <p:sp>
        <p:nvSpPr>
          <p:cNvPr id="6" name="TextBox 5">
            <a:extLst>
              <a:ext uri="{FF2B5EF4-FFF2-40B4-BE49-F238E27FC236}">
                <a16:creationId xmlns:a16="http://schemas.microsoft.com/office/drawing/2014/main" xmlns="" id="{54A11A3A-AC46-417E-9C06-F46C9EEF824B}"/>
              </a:ext>
            </a:extLst>
          </p:cNvPr>
          <p:cNvSpPr txBox="1"/>
          <p:nvPr/>
        </p:nvSpPr>
        <p:spPr>
          <a:xfrm>
            <a:off x="1412865" y="2413337"/>
            <a:ext cx="9366270" cy="1015663"/>
          </a:xfrm>
          <a:prstGeom prst="rect">
            <a:avLst/>
          </a:prstGeom>
          <a:noFill/>
        </p:spPr>
        <p:txBody>
          <a:bodyPr wrap="square" rtlCol="0">
            <a:spAutoFit/>
          </a:bodyPr>
          <a:lstStyle/>
          <a:p>
            <a:r>
              <a:rPr lang="fa-IR" sz="6000" dirty="0">
                <a:solidFill>
                  <a:schemeClr val="bg1"/>
                </a:solidFill>
                <a:latin typeface="Vazir" pitchFamily="2" charset="-78"/>
                <a:cs typeface="Vazir" pitchFamily="2" charset="-78"/>
              </a:rPr>
              <a:t>مبانی برنامه نویسی </a:t>
            </a:r>
            <a:endParaRPr lang="en-US" sz="6000" dirty="0">
              <a:solidFill>
                <a:schemeClr val="bg1"/>
              </a:solidFill>
              <a:latin typeface="Vazir" pitchFamily="2" charset="-78"/>
              <a:cs typeface="Vazir" pitchFamily="2" charset="-78"/>
            </a:endParaRPr>
          </a:p>
        </p:txBody>
      </p:sp>
    </p:spTree>
    <p:extLst>
      <p:ext uri="{BB962C8B-B14F-4D97-AF65-F5344CB8AC3E}">
        <p14:creationId xmlns:p14="http://schemas.microsoft.com/office/powerpoint/2010/main" val="1147698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485278-3D07-466F-8351-667A2EBEABB8}"/>
              </a:ext>
            </a:extLst>
          </p:cNvPr>
          <p:cNvSpPr>
            <a:spLocks noGrp="1"/>
          </p:cNvSpPr>
          <p:nvPr>
            <p:ph type="title"/>
          </p:nvPr>
        </p:nvSpPr>
        <p:spPr/>
        <p:txBody>
          <a:bodyPr>
            <a:normAutofit/>
          </a:bodyPr>
          <a:lstStyle/>
          <a:p>
            <a:pPr algn="r"/>
            <a:r>
              <a:rPr lang="fa-IR" dirty="0" smtClean="0">
                <a:latin typeface="Vazir" pitchFamily="2" charset="-78"/>
                <a:cs typeface="Vazir" pitchFamily="2" charset="-78"/>
              </a:rPr>
              <a:t>مثال</a:t>
            </a:r>
            <a:endParaRPr lang="en-US" dirty="0">
              <a:latin typeface="Vazir" pitchFamily="2" charset="-78"/>
              <a:cs typeface="Vazir" pitchFamily="2" charset="-78"/>
            </a:endParaRPr>
          </a:p>
        </p:txBody>
      </p:sp>
      <p:sp>
        <p:nvSpPr>
          <p:cNvPr id="6" name="Slide Number Placeholder 5">
            <a:extLst>
              <a:ext uri="{FF2B5EF4-FFF2-40B4-BE49-F238E27FC236}">
                <a16:creationId xmlns:a16="http://schemas.microsoft.com/office/drawing/2014/main" xmlns=""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10</a:t>
            </a:fld>
            <a:endParaRPr lang="en-US" b="1" cap="all" spc="100" dirty="0">
              <a:solidFill>
                <a:schemeClr val="accent2"/>
              </a:solidFill>
            </a:endParaRPr>
          </a:p>
        </p:txBody>
      </p:sp>
      <p:sp>
        <p:nvSpPr>
          <p:cNvPr id="3" name="Content Placeholder 2"/>
          <p:cNvSpPr>
            <a:spLocks noGrp="1"/>
          </p:cNvSpPr>
          <p:nvPr>
            <p:ph idx="1"/>
          </p:nvPr>
        </p:nvSpPr>
        <p:spPr>
          <a:xfrm>
            <a:off x="838200" y="1479636"/>
            <a:ext cx="3536092" cy="4351338"/>
          </a:xfrm>
        </p:spPr>
        <p:txBody>
          <a:bodyPr>
            <a:normAutofit/>
          </a:bodyPr>
          <a:lstStyle/>
          <a:p>
            <a:pPr marL="0" indent="0" rtl="1">
              <a:buNone/>
            </a:pPr>
            <a:endParaRPr lang="en-US" sz="2400" dirty="0" smtClean="0">
              <a:solidFill>
                <a:srgbClr val="00B050"/>
              </a:solidFill>
              <a:latin typeface="Vazir" pitchFamily="2" charset="-78"/>
              <a:cs typeface="Vazir" pitchFamily="2" charset="-78"/>
            </a:endParaRPr>
          </a:p>
          <a:p>
            <a:pPr marL="0" indent="0" rtl="1">
              <a:buNone/>
            </a:pPr>
            <a:r>
              <a:rPr lang="en-US" sz="2400" dirty="0" err="1" smtClean="0">
                <a:solidFill>
                  <a:srgbClr val="00B050"/>
                </a:solidFill>
                <a:latin typeface="Vazir" pitchFamily="2" charset="-78"/>
                <a:cs typeface="Vazir" pitchFamily="2" charset="-78"/>
              </a:rPr>
              <a:t>Var</a:t>
            </a:r>
            <a:r>
              <a:rPr lang="en-US" sz="2400" dirty="0" smtClean="0">
                <a:solidFill>
                  <a:srgbClr val="00B050"/>
                </a:solidFill>
                <a:latin typeface="Vazir" pitchFamily="2" charset="-78"/>
                <a:cs typeface="Vazir" pitchFamily="2" charset="-78"/>
              </a:rPr>
              <a:t> </a:t>
            </a:r>
            <a:r>
              <a:rPr lang="en-US" sz="2400" dirty="0" smtClean="0">
                <a:solidFill>
                  <a:srgbClr val="0070C0"/>
                </a:solidFill>
                <a:latin typeface="Vazir" pitchFamily="2" charset="-78"/>
                <a:cs typeface="Vazir" pitchFamily="2" charset="-78"/>
              </a:rPr>
              <a:t>a</a:t>
            </a:r>
            <a:r>
              <a:rPr lang="en-US" sz="2400" dirty="0" smtClean="0">
                <a:latin typeface="Vazir" pitchFamily="2" charset="-78"/>
                <a:cs typeface="Vazir" pitchFamily="2" charset="-78"/>
              </a:rPr>
              <a:t> = 5;</a:t>
            </a:r>
          </a:p>
          <a:p>
            <a:pPr marL="0" indent="0" rtl="1">
              <a:buNone/>
            </a:pPr>
            <a:endParaRPr lang="en-US" sz="2400" dirty="0" smtClean="0">
              <a:solidFill>
                <a:srgbClr val="00B050"/>
              </a:solidFill>
              <a:latin typeface="Vazir" pitchFamily="2" charset="-78"/>
              <a:cs typeface="Vazir" pitchFamily="2" charset="-78"/>
            </a:endParaRPr>
          </a:p>
          <a:p>
            <a:pPr marL="0" indent="0" rtl="1">
              <a:buNone/>
            </a:pPr>
            <a:r>
              <a:rPr lang="en-US" sz="2400" dirty="0" err="1" smtClean="0">
                <a:solidFill>
                  <a:srgbClr val="00B050"/>
                </a:solidFill>
                <a:latin typeface="Vazir" pitchFamily="2" charset="-78"/>
                <a:cs typeface="Vazir" pitchFamily="2" charset="-78"/>
              </a:rPr>
              <a:t>Var</a:t>
            </a:r>
            <a:r>
              <a:rPr lang="en-US" sz="2400" dirty="0" smtClean="0">
                <a:solidFill>
                  <a:srgbClr val="00B050"/>
                </a:solidFill>
                <a:latin typeface="Vazir" pitchFamily="2" charset="-78"/>
                <a:cs typeface="Vazir" pitchFamily="2" charset="-78"/>
              </a:rPr>
              <a:t> </a:t>
            </a:r>
            <a:r>
              <a:rPr lang="en-US" sz="2400" dirty="0" smtClean="0">
                <a:solidFill>
                  <a:srgbClr val="0070C0"/>
                </a:solidFill>
                <a:latin typeface="Vazir" pitchFamily="2" charset="-78"/>
                <a:cs typeface="Vazir" pitchFamily="2" charset="-78"/>
              </a:rPr>
              <a:t>b</a:t>
            </a:r>
            <a:r>
              <a:rPr lang="en-US" sz="2400" dirty="0" smtClean="0">
                <a:latin typeface="Vazir" pitchFamily="2" charset="-78"/>
                <a:cs typeface="Vazir" pitchFamily="2" charset="-78"/>
              </a:rPr>
              <a:t> = 6;</a:t>
            </a:r>
          </a:p>
          <a:p>
            <a:pPr marL="0" indent="0" rtl="1">
              <a:buNone/>
            </a:pPr>
            <a:endParaRPr lang="en-US" sz="2400" dirty="0" smtClean="0">
              <a:latin typeface="Vazir" pitchFamily="2" charset="-78"/>
              <a:cs typeface="Vazir" pitchFamily="2" charset="-78"/>
            </a:endParaRPr>
          </a:p>
          <a:p>
            <a:pPr marL="0" indent="0" rtl="1">
              <a:buNone/>
            </a:pPr>
            <a:r>
              <a:rPr lang="en-US" sz="2400" dirty="0" err="1" smtClean="0">
                <a:solidFill>
                  <a:srgbClr val="00B050"/>
                </a:solidFill>
                <a:latin typeface="Vazir" pitchFamily="2" charset="-78"/>
                <a:cs typeface="Vazir" pitchFamily="2" charset="-78"/>
              </a:rPr>
              <a:t>Var</a:t>
            </a:r>
            <a:r>
              <a:rPr lang="en-US" sz="2400" dirty="0" smtClean="0">
                <a:solidFill>
                  <a:srgbClr val="00B050"/>
                </a:solidFill>
                <a:latin typeface="Vazir" pitchFamily="2" charset="-78"/>
                <a:cs typeface="Vazir" pitchFamily="2" charset="-78"/>
              </a:rPr>
              <a:t> </a:t>
            </a:r>
            <a:r>
              <a:rPr lang="en-US" sz="2400" dirty="0" smtClean="0">
                <a:solidFill>
                  <a:srgbClr val="0070C0"/>
                </a:solidFill>
                <a:latin typeface="Vazir" pitchFamily="2" charset="-78"/>
                <a:cs typeface="Vazir" pitchFamily="2" charset="-78"/>
              </a:rPr>
              <a:t>c</a:t>
            </a:r>
            <a:r>
              <a:rPr lang="en-US" sz="2400" dirty="0" smtClean="0">
                <a:latin typeface="Vazir" pitchFamily="2" charset="-78"/>
                <a:cs typeface="Vazir" pitchFamily="2" charset="-78"/>
              </a:rPr>
              <a:t> = a </a:t>
            </a:r>
            <a:r>
              <a:rPr lang="en-US" sz="2400" dirty="0" smtClean="0">
                <a:solidFill>
                  <a:schemeClr val="accent5">
                    <a:lumMod val="60000"/>
                    <a:lumOff val="40000"/>
                  </a:schemeClr>
                </a:solidFill>
                <a:latin typeface="Vazir" pitchFamily="2" charset="-78"/>
                <a:cs typeface="Vazir" pitchFamily="2" charset="-78"/>
              </a:rPr>
              <a:t>+</a:t>
            </a:r>
            <a:r>
              <a:rPr lang="en-US" sz="2400" dirty="0" smtClean="0">
                <a:latin typeface="Vazir" pitchFamily="2" charset="-78"/>
                <a:cs typeface="Vazir" pitchFamily="2" charset="-78"/>
              </a:rPr>
              <a:t> b ;  -</a:t>
            </a:r>
            <a:r>
              <a:rPr lang="en-US" sz="2400" dirty="0" smtClean="0">
                <a:latin typeface="Vazir" pitchFamily="2" charset="-78"/>
                <a:cs typeface="Vazir" pitchFamily="2" charset="-78"/>
                <a:sym typeface="Wingdings" panose="05000000000000000000" pitchFamily="2" charset="2"/>
              </a:rPr>
              <a:t> c = 11</a:t>
            </a:r>
          </a:p>
          <a:p>
            <a:pPr marL="0" indent="0" rtl="1">
              <a:buNone/>
            </a:pPr>
            <a:endParaRPr lang="en-US" sz="2400" dirty="0" smtClean="0">
              <a:latin typeface="Vazir" pitchFamily="2" charset="-78"/>
              <a:cs typeface="Vazir" pitchFamily="2" charset="-78"/>
              <a:sym typeface="Wingdings" panose="05000000000000000000" pitchFamily="2" charset="2"/>
            </a:endParaRPr>
          </a:p>
          <a:p>
            <a:pPr marL="0" indent="0" rtl="1">
              <a:buNone/>
            </a:pPr>
            <a:endParaRPr lang="en-US" sz="2400" dirty="0" smtClean="0">
              <a:latin typeface="Vazir" pitchFamily="2" charset="-78"/>
              <a:cs typeface="Vazir" pitchFamily="2" charset="-78"/>
              <a:sym typeface="Wingdings" panose="05000000000000000000" pitchFamily="2" charset="2"/>
            </a:endParaRPr>
          </a:p>
          <a:p>
            <a:pPr marL="0" indent="0" rtl="1">
              <a:buNone/>
            </a:pPr>
            <a:r>
              <a:rPr lang="en-US" sz="2400" dirty="0" err="1" smtClean="0">
                <a:latin typeface="Vazir" pitchFamily="2" charset="-78"/>
                <a:cs typeface="Vazir" pitchFamily="2" charset="-78"/>
                <a:sym typeface="Wingdings" panose="05000000000000000000" pitchFamily="2" charset="2"/>
              </a:rPr>
              <a:t>Var</a:t>
            </a:r>
            <a:r>
              <a:rPr lang="en-US" sz="2400" dirty="0" smtClean="0">
                <a:latin typeface="Vazir" pitchFamily="2" charset="-78"/>
                <a:cs typeface="Vazir" pitchFamily="2" charset="-78"/>
                <a:sym typeface="Wingdings" panose="05000000000000000000" pitchFamily="2" charset="2"/>
              </a:rPr>
              <a:t> d = a – b ; d=-1 </a:t>
            </a:r>
          </a:p>
        </p:txBody>
      </p:sp>
      <p:sp>
        <p:nvSpPr>
          <p:cNvPr id="5" name="Content Placeholder 2"/>
          <p:cNvSpPr txBox="1">
            <a:spLocks/>
          </p:cNvSpPr>
          <p:nvPr/>
        </p:nvSpPr>
        <p:spPr>
          <a:xfrm>
            <a:off x="4707925" y="1971310"/>
            <a:ext cx="3569042"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1">
              <a:buFont typeface="Arial" panose="020B0604020202020204" pitchFamily="34" charset="0"/>
              <a:buNone/>
            </a:pPr>
            <a:endParaRPr lang="en-US" sz="2400" dirty="0" smtClean="0">
              <a:latin typeface="Vazir" pitchFamily="2" charset="-78"/>
              <a:cs typeface="Vazir" pitchFamily="2" charset="-78"/>
            </a:endParaRPr>
          </a:p>
          <a:p>
            <a:pPr marL="0" indent="0" rtl="1">
              <a:buFont typeface="Arial" panose="020B0604020202020204" pitchFamily="34" charset="0"/>
              <a:buNone/>
            </a:pPr>
            <a:r>
              <a:rPr lang="en-US" sz="2400" dirty="0" smtClean="0">
                <a:solidFill>
                  <a:srgbClr val="0070C0"/>
                </a:solidFill>
                <a:latin typeface="Vazir" pitchFamily="2" charset="-78"/>
                <a:cs typeface="Vazir" pitchFamily="2" charset="-78"/>
              </a:rPr>
              <a:t>d</a:t>
            </a:r>
            <a:r>
              <a:rPr lang="en-US" sz="2400" dirty="0" smtClean="0">
                <a:latin typeface="Vazir" pitchFamily="2" charset="-78"/>
                <a:cs typeface="Vazir" pitchFamily="2" charset="-78"/>
              </a:rPr>
              <a:t>= a </a:t>
            </a:r>
            <a:r>
              <a:rPr lang="en-US" sz="2400" dirty="0" smtClean="0">
                <a:solidFill>
                  <a:schemeClr val="accent5">
                    <a:lumMod val="60000"/>
                    <a:lumOff val="40000"/>
                  </a:schemeClr>
                </a:solidFill>
                <a:latin typeface="Vazir" pitchFamily="2" charset="-78"/>
                <a:cs typeface="Vazir" pitchFamily="2" charset="-78"/>
              </a:rPr>
              <a:t>*</a:t>
            </a:r>
            <a:r>
              <a:rPr lang="en-US" sz="2400" dirty="0" smtClean="0">
                <a:latin typeface="Vazir" pitchFamily="2" charset="-78"/>
                <a:cs typeface="Vazir" pitchFamily="2" charset="-78"/>
              </a:rPr>
              <a:t> b ;  </a:t>
            </a:r>
            <a:r>
              <a:rPr lang="en-US" sz="2400" dirty="0" smtClean="0">
                <a:latin typeface="Vazir" pitchFamily="2" charset="-78"/>
                <a:cs typeface="Vazir" pitchFamily="2" charset="-78"/>
                <a:sym typeface="Wingdings" panose="05000000000000000000" pitchFamily="2" charset="2"/>
              </a:rPr>
              <a:t> d= 30</a:t>
            </a:r>
          </a:p>
          <a:p>
            <a:pPr marL="0" indent="0" rtl="1">
              <a:buFont typeface="Arial" panose="020B0604020202020204" pitchFamily="34" charset="0"/>
              <a:buNone/>
            </a:pPr>
            <a:endParaRPr lang="en-US" sz="2400" dirty="0" smtClean="0">
              <a:latin typeface="Vazir" pitchFamily="2" charset="-78"/>
              <a:cs typeface="Vazir" pitchFamily="2" charset="-78"/>
              <a:sym typeface="Wingdings" panose="05000000000000000000" pitchFamily="2" charset="2"/>
            </a:endParaRPr>
          </a:p>
          <a:p>
            <a:pPr marL="0" indent="0" rtl="1">
              <a:buFont typeface="Arial" panose="020B0604020202020204" pitchFamily="34" charset="0"/>
              <a:buNone/>
            </a:pPr>
            <a:endParaRPr lang="en-US" sz="2400" dirty="0" smtClean="0">
              <a:latin typeface="Vazir" pitchFamily="2" charset="-78"/>
              <a:cs typeface="Vazir" pitchFamily="2" charset="-78"/>
              <a:sym typeface="Wingdings" panose="05000000000000000000" pitchFamily="2" charset="2"/>
            </a:endParaRPr>
          </a:p>
          <a:p>
            <a:pPr marL="0" indent="0" rtl="1">
              <a:buFont typeface="Arial" panose="020B0604020202020204" pitchFamily="34" charset="0"/>
              <a:buNone/>
            </a:pPr>
            <a:r>
              <a:rPr lang="en-US" sz="2400" dirty="0" smtClean="0">
                <a:latin typeface="Vazir" pitchFamily="2" charset="-78"/>
                <a:cs typeface="Vazir" pitchFamily="2" charset="-78"/>
                <a:sym typeface="Wingdings" panose="05000000000000000000" pitchFamily="2" charset="2"/>
              </a:rPr>
              <a:t>d = a / b ; d=0.83</a:t>
            </a:r>
          </a:p>
          <a:p>
            <a:pPr marL="0" indent="0" rtl="1">
              <a:buFont typeface="Arial" panose="020B0604020202020204" pitchFamily="34" charset="0"/>
              <a:buNone/>
            </a:pPr>
            <a:endParaRPr lang="en-US" sz="2400" dirty="0" smtClean="0">
              <a:latin typeface="Vazir" pitchFamily="2" charset="-78"/>
              <a:cs typeface="Vazir" pitchFamily="2" charset="-78"/>
              <a:sym typeface="Wingdings" panose="05000000000000000000" pitchFamily="2" charset="2"/>
            </a:endParaRPr>
          </a:p>
          <a:p>
            <a:pPr marL="0" indent="0" rtl="1">
              <a:buFont typeface="Arial" panose="020B0604020202020204" pitchFamily="34" charset="0"/>
              <a:buNone/>
            </a:pPr>
            <a:endParaRPr lang="en-US" sz="2400" dirty="0">
              <a:latin typeface="Vazir" pitchFamily="2" charset="-78"/>
              <a:cs typeface="Vazir" pitchFamily="2" charset="-78"/>
              <a:sym typeface="Wingdings" panose="05000000000000000000" pitchFamily="2" charset="2"/>
            </a:endParaRPr>
          </a:p>
          <a:p>
            <a:pPr marL="0" indent="0" rtl="1">
              <a:buNone/>
            </a:pPr>
            <a:r>
              <a:rPr lang="en-US" sz="2400" dirty="0" smtClean="0">
                <a:latin typeface="Vazir" pitchFamily="2" charset="-78"/>
                <a:cs typeface="Vazir" pitchFamily="2" charset="-78"/>
                <a:sym typeface="Wingdings" panose="05000000000000000000" pitchFamily="2" charset="2"/>
              </a:rPr>
              <a:t>d </a:t>
            </a:r>
            <a:r>
              <a:rPr lang="en-US" sz="2400" dirty="0">
                <a:latin typeface="Vazir" pitchFamily="2" charset="-78"/>
                <a:cs typeface="Vazir" pitchFamily="2" charset="-78"/>
                <a:sym typeface="Wingdings" panose="05000000000000000000" pitchFamily="2" charset="2"/>
              </a:rPr>
              <a:t>= a </a:t>
            </a:r>
            <a:r>
              <a:rPr lang="en-US" sz="2400" dirty="0" smtClean="0">
                <a:latin typeface="Vazir" pitchFamily="2" charset="-78"/>
                <a:cs typeface="Vazir" pitchFamily="2" charset="-78"/>
                <a:sym typeface="Wingdings" panose="05000000000000000000" pitchFamily="2" charset="2"/>
              </a:rPr>
              <a:t>% </a:t>
            </a:r>
            <a:r>
              <a:rPr lang="en-US" sz="2400" dirty="0">
                <a:latin typeface="Vazir" pitchFamily="2" charset="-78"/>
                <a:cs typeface="Vazir" pitchFamily="2" charset="-78"/>
                <a:sym typeface="Wingdings" panose="05000000000000000000" pitchFamily="2" charset="2"/>
              </a:rPr>
              <a:t>b ; </a:t>
            </a:r>
            <a:r>
              <a:rPr lang="en-US" sz="2400" dirty="0" smtClean="0">
                <a:latin typeface="Vazir" pitchFamily="2" charset="-78"/>
                <a:cs typeface="Vazir" pitchFamily="2" charset="-78"/>
                <a:sym typeface="Wingdings" panose="05000000000000000000" pitchFamily="2" charset="2"/>
              </a:rPr>
              <a:t>d=5</a:t>
            </a:r>
            <a:endParaRPr lang="en-US" sz="2400" dirty="0">
              <a:latin typeface="Vazir" pitchFamily="2" charset="-78"/>
              <a:cs typeface="Vazir" pitchFamily="2" charset="-78"/>
              <a:sym typeface="Wingdings" panose="05000000000000000000" pitchFamily="2" charset="2"/>
            </a:endParaRPr>
          </a:p>
          <a:p>
            <a:pPr marL="0" indent="0" rtl="1">
              <a:buFont typeface="Arial" panose="020B0604020202020204" pitchFamily="34" charset="0"/>
              <a:buNone/>
            </a:pPr>
            <a:endParaRPr lang="en-US" sz="2400" dirty="0" smtClean="0">
              <a:latin typeface="Vazir" pitchFamily="2" charset="-78"/>
              <a:cs typeface="Vazir" pitchFamily="2" charset="-78"/>
              <a:sym typeface="Wingdings" panose="05000000000000000000" pitchFamily="2" charset="2"/>
            </a:endParaRPr>
          </a:p>
          <a:p>
            <a:pPr marL="0" indent="0" rtl="1">
              <a:buFont typeface="Arial" panose="020B0604020202020204" pitchFamily="34" charset="0"/>
              <a:buNone/>
            </a:pPr>
            <a:endParaRPr lang="en-US" sz="2400" dirty="0" smtClean="0">
              <a:latin typeface="Vazir" pitchFamily="2" charset="-78"/>
              <a:cs typeface="Vazir" pitchFamily="2" charset="-78"/>
              <a:sym typeface="Wingdings" panose="05000000000000000000" pitchFamily="2" charset="2"/>
            </a:endParaRPr>
          </a:p>
        </p:txBody>
      </p:sp>
      <p:sp>
        <p:nvSpPr>
          <p:cNvPr id="7" name="Content Placeholder 2"/>
          <p:cNvSpPr txBox="1">
            <a:spLocks/>
          </p:cNvSpPr>
          <p:nvPr/>
        </p:nvSpPr>
        <p:spPr>
          <a:xfrm>
            <a:off x="7880521" y="2079002"/>
            <a:ext cx="4203357"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1">
              <a:buFont typeface="Arial" panose="020B0604020202020204" pitchFamily="34" charset="0"/>
              <a:buNone/>
            </a:pPr>
            <a:endParaRPr lang="en-US" dirty="0" smtClean="0">
              <a:solidFill>
                <a:srgbClr val="00B050"/>
              </a:solidFill>
              <a:latin typeface="Vazir" pitchFamily="2" charset="-78"/>
              <a:cs typeface="Vazir" pitchFamily="2" charset="-78"/>
            </a:endParaRPr>
          </a:p>
          <a:p>
            <a:pPr marL="0" indent="0" rtl="1">
              <a:buFont typeface="Arial" panose="020B0604020202020204" pitchFamily="34" charset="0"/>
              <a:buNone/>
            </a:pPr>
            <a:endParaRPr lang="en-US" dirty="0" smtClean="0">
              <a:latin typeface="Vazir" pitchFamily="2" charset="-78"/>
              <a:cs typeface="Vazir" pitchFamily="2" charset="-78"/>
            </a:endParaRPr>
          </a:p>
          <a:p>
            <a:pPr marL="0" indent="0" rtl="1">
              <a:buFont typeface="Arial" panose="020B0604020202020204" pitchFamily="34" charset="0"/>
              <a:buNone/>
            </a:pPr>
            <a:endParaRPr lang="en-US" dirty="0" smtClean="0">
              <a:latin typeface="Vazir" pitchFamily="2" charset="-78"/>
              <a:cs typeface="Vazir" pitchFamily="2" charset="-78"/>
              <a:sym typeface="Wingdings" panose="05000000000000000000" pitchFamily="2" charset="2"/>
            </a:endParaRPr>
          </a:p>
        </p:txBody>
      </p:sp>
      <p:sp>
        <p:nvSpPr>
          <p:cNvPr id="9" name="Content Placeholder 2"/>
          <p:cNvSpPr txBox="1">
            <a:spLocks/>
          </p:cNvSpPr>
          <p:nvPr/>
        </p:nvSpPr>
        <p:spPr>
          <a:xfrm>
            <a:off x="7880521" y="1971310"/>
            <a:ext cx="3569042"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1">
              <a:buFont typeface="Arial" panose="020B0604020202020204" pitchFamily="34" charset="0"/>
              <a:buNone/>
            </a:pPr>
            <a:endParaRPr lang="en-US" sz="2400" dirty="0" smtClean="0">
              <a:latin typeface="Vazir" pitchFamily="2" charset="-78"/>
              <a:cs typeface="Vazir" pitchFamily="2" charset="-78"/>
            </a:endParaRPr>
          </a:p>
          <a:p>
            <a:pPr marL="0" indent="0" rtl="1">
              <a:buFont typeface="Arial" panose="020B0604020202020204" pitchFamily="34" charset="0"/>
              <a:buNone/>
            </a:pPr>
            <a:r>
              <a:rPr lang="en-US" sz="2400" dirty="0" smtClean="0">
                <a:solidFill>
                  <a:srgbClr val="0070C0"/>
                </a:solidFill>
                <a:latin typeface="Vazir" pitchFamily="2" charset="-78"/>
                <a:cs typeface="Vazir" pitchFamily="2" charset="-78"/>
              </a:rPr>
              <a:t>d</a:t>
            </a:r>
            <a:r>
              <a:rPr lang="en-US" sz="2400" dirty="0" smtClean="0">
                <a:latin typeface="Vazir" pitchFamily="2" charset="-78"/>
                <a:cs typeface="Vazir" pitchFamily="2" charset="-78"/>
              </a:rPr>
              <a:t>= a&gt;b ;  </a:t>
            </a:r>
            <a:r>
              <a:rPr lang="en-US" sz="2400" dirty="0" smtClean="0">
                <a:latin typeface="Vazir" pitchFamily="2" charset="-78"/>
                <a:cs typeface="Vazir" pitchFamily="2" charset="-78"/>
                <a:sym typeface="Wingdings" panose="05000000000000000000" pitchFamily="2" charset="2"/>
              </a:rPr>
              <a:t>d=False</a:t>
            </a:r>
          </a:p>
          <a:p>
            <a:pPr marL="0" indent="0" rtl="1">
              <a:buFont typeface="Arial" panose="020B0604020202020204" pitchFamily="34" charset="0"/>
              <a:buNone/>
            </a:pPr>
            <a:endParaRPr lang="en-US" sz="2400" dirty="0" smtClean="0">
              <a:latin typeface="Vazir" pitchFamily="2" charset="-78"/>
              <a:cs typeface="Vazir" pitchFamily="2" charset="-78"/>
              <a:sym typeface="Wingdings" panose="05000000000000000000" pitchFamily="2" charset="2"/>
            </a:endParaRPr>
          </a:p>
          <a:p>
            <a:pPr marL="0" indent="0" rtl="1">
              <a:buFont typeface="Arial" panose="020B0604020202020204" pitchFamily="34" charset="0"/>
              <a:buNone/>
            </a:pPr>
            <a:endParaRPr lang="en-US" sz="2400" dirty="0" smtClean="0">
              <a:latin typeface="Vazir" pitchFamily="2" charset="-78"/>
              <a:cs typeface="Vazir" pitchFamily="2" charset="-78"/>
              <a:sym typeface="Wingdings" panose="05000000000000000000" pitchFamily="2" charset="2"/>
            </a:endParaRPr>
          </a:p>
          <a:p>
            <a:pPr marL="0" indent="0" rtl="1">
              <a:buFont typeface="Arial" panose="020B0604020202020204" pitchFamily="34" charset="0"/>
              <a:buNone/>
            </a:pPr>
            <a:r>
              <a:rPr lang="en-US" sz="2400" dirty="0" smtClean="0">
                <a:latin typeface="Vazir" pitchFamily="2" charset="-78"/>
                <a:cs typeface="Vazir" pitchFamily="2" charset="-78"/>
                <a:sym typeface="Wingdings" panose="05000000000000000000" pitchFamily="2" charset="2"/>
              </a:rPr>
              <a:t>d = a &lt; b ; d=True</a:t>
            </a:r>
          </a:p>
          <a:p>
            <a:pPr marL="0" indent="0" rtl="1">
              <a:buFont typeface="Arial" panose="020B0604020202020204" pitchFamily="34" charset="0"/>
              <a:buNone/>
            </a:pPr>
            <a:endParaRPr lang="en-US" sz="2400" dirty="0" smtClean="0">
              <a:latin typeface="Vazir" pitchFamily="2" charset="-78"/>
              <a:cs typeface="Vazir" pitchFamily="2" charset="-78"/>
              <a:sym typeface="Wingdings" panose="05000000000000000000" pitchFamily="2" charset="2"/>
            </a:endParaRPr>
          </a:p>
          <a:p>
            <a:pPr marL="0" indent="0" rtl="1">
              <a:buFont typeface="Arial" panose="020B0604020202020204" pitchFamily="34" charset="0"/>
              <a:buNone/>
            </a:pPr>
            <a:endParaRPr lang="en-US" sz="2400" dirty="0">
              <a:latin typeface="Vazir" pitchFamily="2" charset="-78"/>
              <a:cs typeface="Vazir" pitchFamily="2" charset="-78"/>
              <a:sym typeface="Wingdings" panose="05000000000000000000" pitchFamily="2" charset="2"/>
            </a:endParaRPr>
          </a:p>
          <a:p>
            <a:pPr marL="0" indent="0" rtl="1">
              <a:buNone/>
            </a:pPr>
            <a:r>
              <a:rPr lang="en-US" sz="2400" dirty="0" smtClean="0">
                <a:latin typeface="Vazir" pitchFamily="2" charset="-78"/>
                <a:cs typeface="Vazir" pitchFamily="2" charset="-78"/>
                <a:sym typeface="Wingdings" panose="05000000000000000000" pitchFamily="2" charset="2"/>
              </a:rPr>
              <a:t>d </a:t>
            </a:r>
            <a:r>
              <a:rPr lang="en-US" sz="2400" dirty="0">
                <a:latin typeface="Vazir" pitchFamily="2" charset="-78"/>
                <a:cs typeface="Vazir" pitchFamily="2" charset="-78"/>
                <a:sym typeface="Wingdings" panose="05000000000000000000" pitchFamily="2" charset="2"/>
              </a:rPr>
              <a:t>= a </a:t>
            </a:r>
            <a:r>
              <a:rPr lang="en-US" sz="2400" dirty="0" smtClean="0">
                <a:latin typeface="Vazir" pitchFamily="2" charset="-78"/>
                <a:cs typeface="Vazir" pitchFamily="2" charset="-78"/>
                <a:sym typeface="Wingdings" panose="05000000000000000000" pitchFamily="2" charset="2"/>
              </a:rPr>
              <a:t>== b </a:t>
            </a:r>
            <a:r>
              <a:rPr lang="en-US" sz="2400" dirty="0">
                <a:latin typeface="Vazir" pitchFamily="2" charset="-78"/>
                <a:cs typeface="Vazir" pitchFamily="2" charset="-78"/>
                <a:sym typeface="Wingdings" panose="05000000000000000000" pitchFamily="2" charset="2"/>
              </a:rPr>
              <a:t>; </a:t>
            </a:r>
            <a:r>
              <a:rPr lang="en-US" sz="2400" dirty="0" smtClean="0">
                <a:latin typeface="Vazir" pitchFamily="2" charset="-78"/>
                <a:cs typeface="Vazir" pitchFamily="2" charset="-78"/>
                <a:sym typeface="Wingdings" panose="05000000000000000000" pitchFamily="2" charset="2"/>
              </a:rPr>
              <a:t>d=False</a:t>
            </a:r>
          </a:p>
          <a:p>
            <a:pPr marL="0" indent="0" rtl="1">
              <a:buNone/>
            </a:pPr>
            <a:endParaRPr lang="en-US" sz="2400" dirty="0">
              <a:latin typeface="Vazir" pitchFamily="2" charset="-78"/>
              <a:cs typeface="Vazir" pitchFamily="2" charset="-78"/>
              <a:sym typeface="Wingdings" panose="05000000000000000000" pitchFamily="2" charset="2"/>
            </a:endParaRPr>
          </a:p>
          <a:p>
            <a:pPr marL="0" indent="0" rtl="1">
              <a:buFont typeface="Arial" panose="020B0604020202020204" pitchFamily="34" charset="0"/>
              <a:buNone/>
            </a:pPr>
            <a:endParaRPr lang="en-US" sz="2400" dirty="0" smtClean="0">
              <a:latin typeface="Vazir" pitchFamily="2" charset="-78"/>
              <a:cs typeface="Vazir" pitchFamily="2" charset="-78"/>
              <a:sym typeface="Wingdings" panose="05000000000000000000" pitchFamily="2" charset="2"/>
            </a:endParaRPr>
          </a:p>
          <a:p>
            <a:pPr marL="0" indent="0" rtl="1">
              <a:buFont typeface="Arial" panose="020B0604020202020204" pitchFamily="34" charset="0"/>
              <a:buNone/>
            </a:pPr>
            <a:endParaRPr lang="en-US" sz="2400" dirty="0" smtClean="0">
              <a:latin typeface="Vazir" pitchFamily="2" charset="-78"/>
              <a:cs typeface="Vazir" pitchFamily="2" charset="-78"/>
              <a:sym typeface="Wingdings" panose="05000000000000000000" pitchFamily="2" charset="2"/>
            </a:endParaRPr>
          </a:p>
        </p:txBody>
      </p:sp>
    </p:spTree>
    <p:extLst>
      <p:ext uri="{BB962C8B-B14F-4D97-AF65-F5344CB8AC3E}">
        <p14:creationId xmlns:p14="http://schemas.microsoft.com/office/powerpoint/2010/main" val="26994396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F2FB0B-15EC-453B-BC9B-69AD35DDCEA3}"/>
              </a:ext>
            </a:extLst>
          </p:cNvPr>
          <p:cNvSpPr>
            <a:spLocks noGrp="1"/>
          </p:cNvSpPr>
          <p:nvPr>
            <p:ph type="ctrTitle"/>
          </p:nvPr>
        </p:nvSpPr>
        <p:spPr/>
        <p:txBody>
          <a:bodyPr/>
          <a:lstStyle/>
          <a:p>
            <a:r>
              <a:rPr lang="en-US" dirty="0" smtClean="0"/>
              <a:t>CONDITION</a:t>
            </a:r>
            <a:endParaRPr lang="en-US" dirty="0"/>
          </a:p>
        </p:txBody>
      </p:sp>
      <p:sp>
        <p:nvSpPr>
          <p:cNvPr id="3" name="Subtitle 2">
            <a:extLst>
              <a:ext uri="{FF2B5EF4-FFF2-40B4-BE49-F238E27FC236}">
                <a16:creationId xmlns:a16="http://schemas.microsoft.com/office/drawing/2014/main" xmlns="" id="{05408798-0DB3-46BF-880E-7BB904D700F6}"/>
              </a:ext>
            </a:extLst>
          </p:cNvPr>
          <p:cNvSpPr>
            <a:spLocks noGrp="1"/>
          </p:cNvSpPr>
          <p:nvPr>
            <p:ph type="subTitle" idx="1"/>
          </p:nvPr>
        </p:nvSpPr>
        <p:spPr/>
        <p:txBody>
          <a:bodyPr/>
          <a:lstStyle/>
          <a:p>
            <a:r>
              <a:rPr lang="fa-IR" dirty="0" smtClean="0">
                <a:latin typeface="Vazir Black" panose="020B0603030804020204" pitchFamily="34" charset="-78"/>
                <a:cs typeface="Vazir Black" panose="020B0603030804020204" pitchFamily="34" charset="-78"/>
              </a:rPr>
              <a:t>شرط</a:t>
            </a:r>
            <a:endParaRPr lang="en-US" dirty="0">
              <a:latin typeface="Vazir Black" panose="020B0603030804020204" pitchFamily="34" charset="-78"/>
              <a:cs typeface="Vazir Black" panose="020B0603030804020204" pitchFamily="34" charset="-78"/>
            </a:endParaRPr>
          </a:p>
        </p:txBody>
      </p:sp>
    </p:spTree>
    <p:extLst>
      <p:ext uri="{BB962C8B-B14F-4D97-AF65-F5344CB8AC3E}">
        <p14:creationId xmlns:p14="http://schemas.microsoft.com/office/powerpoint/2010/main" val="6995542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485278-3D07-466F-8351-667A2EBEABB8}"/>
              </a:ext>
            </a:extLst>
          </p:cNvPr>
          <p:cNvSpPr>
            <a:spLocks noGrp="1"/>
          </p:cNvSpPr>
          <p:nvPr>
            <p:ph type="title"/>
          </p:nvPr>
        </p:nvSpPr>
        <p:spPr/>
        <p:txBody>
          <a:bodyPr>
            <a:normAutofit/>
          </a:bodyPr>
          <a:lstStyle/>
          <a:p>
            <a:pPr algn="r"/>
            <a:r>
              <a:rPr lang="fa-IR" dirty="0" smtClean="0">
                <a:latin typeface="Vazir" pitchFamily="2" charset="-78"/>
                <a:cs typeface="Vazir" pitchFamily="2" charset="-78"/>
              </a:rPr>
              <a:t>شرط</a:t>
            </a:r>
            <a:endParaRPr lang="en-US" dirty="0">
              <a:latin typeface="Vazir" pitchFamily="2" charset="-78"/>
              <a:cs typeface="Vazir" pitchFamily="2" charset="-78"/>
            </a:endParaRPr>
          </a:p>
        </p:txBody>
      </p:sp>
      <p:sp>
        <p:nvSpPr>
          <p:cNvPr id="6" name="Slide Number Placeholder 5">
            <a:extLst>
              <a:ext uri="{FF2B5EF4-FFF2-40B4-BE49-F238E27FC236}">
                <a16:creationId xmlns:a16="http://schemas.microsoft.com/office/drawing/2014/main" xmlns=""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12</a:t>
            </a:fld>
            <a:endParaRPr lang="en-US" b="1" cap="all" spc="100" dirty="0">
              <a:solidFill>
                <a:schemeClr val="accent2"/>
              </a:solidFill>
            </a:endParaRPr>
          </a:p>
        </p:txBody>
      </p:sp>
      <p:sp>
        <p:nvSpPr>
          <p:cNvPr id="3" name="Content Placeholder 2"/>
          <p:cNvSpPr>
            <a:spLocks noGrp="1"/>
          </p:cNvSpPr>
          <p:nvPr>
            <p:ph idx="1"/>
          </p:nvPr>
        </p:nvSpPr>
        <p:spPr>
          <a:xfrm>
            <a:off x="6376086" y="1474851"/>
            <a:ext cx="5163066" cy="4271041"/>
          </a:xfrm>
        </p:spPr>
        <p:txBody>
          <a:bodyPr>
            <a:normAutofit/>
          </a:bodyPr>
          <a:lstStyle/>
          <a:p>
            <a:pPr marL="0" indent="0" algn="r" rtl="1">
              <a:lnSpc>
                <a:spcPct val="150000"/>
              </a:lnSpc>
              <a:buNone/>
            </a:pPr>
            <a:r>
              <a:rPr lang="fa-IR" dirty="0" smtClean="0">
                <a:latin typeface="Vazir" pitchFamily="2" charset="-78"/>
                <a:cs typeface="Vazir" pitchFamily="2" charset="-78"/>
              </a:rPr>
              <a:t>مزیت کامپیوتر بر ماشین حساب قدرت منطق است . </a:t>
            </a:r>
          </a:p>
          <a:p>
            <a:pPr marL="0" indent="0" algn="r" rtl="1">
              <a:lnSpc>
                <a:spcPct val="150000"/>
              </a:lnSpc>
              <a:buNone/>
            </a:pPr>
            <a:r>
              <a:rPr lang="fa-IR" dirty="0" smtClean="0">
                <a:latin typeface="Vazir" pitchFamily="2" charset="-78"/>
                <a:cs typeface="Vazir" pitchFamily="2" charset="-78"/>
              </a:rPr>
              <a:t>برای بهره بردن از این ویژگی ما از شرط ها استفاده میکنیم .</a:t>
            </a:r>
          </a:p>
          <a:p>
            <a:pPr marL="0" indent="0" algn="r" rtl="1">
              <a:lnSpc>
                <a:spcPct val="150000"/>
              </a:lnSpc>
              <a:buNone/>
            </a:pPr>
            <a:r>
              <a:rPr lang="fa-IR" dirty="0">
                <a:latin typeface="Vazir" pitchFamily="2" charset="-78"/>
                <a:cs typeface="Vazir" pitchFamily="2" charset="-78"/>
              </a:rPr>
              <a:t> </a:t>
            </a:r>
            <a:r>
              <a:rPr lang="fa-IR" dirty="0" smtClean="0">
                <a:latin typeface="Vazir" pitchFamily="2" charset="-78"/>
                <a:cs typeface="Vazir" pitchFamily="2" charset="-78"/>
              </a:rPr>
              <a:t>برای تعریف شرط از کلید واژه </a:t>
            </a:r>
            <a:r>
              <a:rPr lang="en-US" dirty="0" smtClean="0">
                <a:latin typeface="Vazir" pitchFamily="2" charset="-78"/>
                <a:cs typeface="Vazir" pitchFamily="2" charset="-78"/>
              </a:rPr>
              <a:t>if </a:t>
            </a:r>
            <a:r>
              <a:rPr lang="fa-IR" dirty="0">
                <a:latin typeface="Vazir" pitchFamily="2" charset="-78"/>
                <a:cs typeface="Vazir" pitchFamily="2" charset="-78"/>
              </a:rPr>
              <a:t> </a:t>
            </a:r>
            <a:r>
              <a:rPr lang="fa-IR" dirty="0" smtClean="0">
                <a:latin typeface="Vazir" pitchFamily="2" charset="-78"/>
                <a:cs typeface="Vazir" pitchFamily="2" charset="-78"/>
              </a:rPr>
              <a:t>و </a:t>
            </a:r>
            <a:r>
              <a:rPr lang="en-US" dirty="0" smtClean="0">
                <a:latin typeface="Vazir" pitchFamily="2" charset="-78"/>
                <a:cs typeface="Vazir" pitchFamily="2" charset="-78"/>
              </a:rPr>
              <a:t>else </a:t>
            </a:r>
            <a:r>
              <a:rPr lang="fa-IR" dirty="0">
                <a:latin typeface="Vazir" pitchFamily="2" charset="-78"/>
                <a:cs typeface="Vazir" pitchFamily="2" charset="-78"/>
              </a:rPr>
              <a:t> </a:t>
            </a:r>
            <a:r>
              <a:rPr lang="fa-IR" dirty="0" smtClean="0">
                <a:latin typeface="Vazir" pitchFamily="2" charset="-78"/>
                <a:cs typeface="Vazir" pitchFamily="2" charset="-78"/>
              </a:rPr>
              <a:t>استفاده میکنیم </a:t>
            </a:r>
          </a:p>
        </p:txBody>
      </p:sp>
      <p:sp>
        <p:nvSpPr>
          <p:cNvPr id="4" name="TextBox 3"/>
          <p:cNvSpPr txBox="1"/>
          <p:nvPr/>
        </p:nvSpPr>
        <p:spPr>
          <a:xfrm>
            <a:off x="1253180" y="541571"/>
            <a:ext cx="4351638" cy="4455835"/>
          </a:xfrm>
          <a:prstGeom prst="rect">
            <a:avLst/>
          </a:prstGeom>
          <a:noFill/>
        </p:spPr>
        <p:txBody>
          <a:bodyPr wrap="square" rtlCol="0">
            <a:spAutoFit/>
          </a:bodyPr>
          <a:lstStyle/>
          <a:p>
            <a:pPr rtl="1">
              <a:lnSpc>
                <a:spcPct val="150000"/>
              </a:lnSpc>
            </a:pPr>
            <a:r>
              <a:rPr lang="en-US" sz="2400" dirty="0" err="1" smtClean="0">
                <a:latin typeface="Vazir" pitchFamily="2" charset="-78"/>
                <a:cs typeface="Vazir" pitchFamily="2" charset="-78"/>
              </a:rPr>
              <a:t>var</a:t>
            </a:r>
            <a:r>
              <a:rPr lang="en-US" sz="2400" dirty="0" smtClean="0">
                <a:latin typeface="Vazir" pitchFamily="2" charset="-78"/>
                <a:cs typeface="Vazir" pitchFamily="2" charset="-78"/>
              </a:rPr>
              <a:t> </a:t>
            </a:r>
            <a:r>
              <a:rPr lang="en-US" sz="2400" dirty="0">
                <a:latin typeface="Vazir" pitchFamily="2" charset="-78"/>
                <a:cs typeface="Vazir" pitchFamily="2" charset="-78"/>
              </a:rPr>
              <a:t>a = 10 </a:t>
            </a:r>
            <a:r>
              <a:rPr lang="en-US" sz="2400" dirty="0" smtClean="0">
                <a:latin typeface="Vazir" pitchFamily="2" charset="-78"/>
                <a:cs typeface="Vazir" pitchFamily="2" charset="-78"/>
              </a:rPr>
              <a:t>;</a:t>
            </a:r>
          </a:p>
          <a:p>
            <a:pPr rtl="1">
              <a:lnSpc>
                <a:spcPct val="150000"/>
              </a:lnSpc>
            </a:pPr>
            <a:r>
              <a:rPr lang="en-US" sz="2400" dirty="0" err="1">
                <a:latin typeface="Vazir" pitchFamily="2" charset="-78"/>
                <a:cs typeface="Vazir" pitchFamily="2" charset="-78"/>
              </a:rPr>
              <a:t>v</a:t>
            </a:r>
            <a:r>
              <a:rPr lang="en-US" sz="2400" dirty="0" err="1" smtClean="0">
                <a:latin typeface="Vazir" pitchFamily="2" charset="-78"/>
                <a:cs typeface="Vazir" pitchFamily="2" charset="-78"/>
              </a:rPr>
              <a:t>ar</a:t>
            </a:r>
            <a:r>
              <a:rPr lang="en-US" sz="2400" dirty="0" smtClean="0">
                <a:latin typeface="Vazir" pitchFamily="2" charset="-78"/>
                <a:cs typeface="Vazir" pitchFamily="2" charset="-78"/>
              </a:rPr>
              <a:t> </a:t>
            </a:r>
            <a:r>
              <a:rPr lang="en-US" sz="2400" dirty="0">
                <a:latin typeface="Vazir" pitchFamily="2" charset="-78"/>
                <a:cs typeface="Vazir" pitchFamily="2" charset="-78"/>
              </a:rPr>
              <a:t>b = 20 </a:t>
            </a:r>
            <a:r>
              <a:rPr lang="en-US" sz="2400" dirty="0" smtClean="0">
                <a:latin typeface="Vazir" pitchFamily="2" charset="-78"/>
                <a:cs typeface="Vazir" pitchFamily="2" charset="-78"/>
              </a:rPr>
              <a:t>;</a:t>
            </a:r>
          </a:p>
          <a:p>
            <a:pPr rtl="1">
              <a:lnSpc>
                <a:spcPct val="150000"/>
              </a:lnSpc>
            </a:pPr>
            <a:endParaRPr lang="en-US" sz="2400" dirty="0" smtClean="0">
              <a:latin typeface="Vazir" pitchFamily="2" charset="-78"/>
              <a:cs typeface="Vazir" pitchFamily="2" charset="-78"/>
            </a:endParaRPr>
          </a:p>
          <a:p>
            <a:pPr rtl="1">
              <a:lnSpc>
                <a:spcPct val="150000"/>
              </a:lnSpc>
            </a:pPr>
            <a:r>
              <a:rPr lang="en-US" sz="2400" b="1" dirty="0">
                <a:latin typeface="Vazir" pitchFamily="2" charset="-78"/>
                <a:cs typeface="Vazir" pitchFamily="2" charset="-78"/>
              </a:rPr>
              <a:t>i</a:t>
            </a:r>
            <a:r>
              <a:rPr lang="en-US" sz="2400" b="1" dirty="0" smtClean="0">
                <a:latin typeface="Vazir" pitchFamily="2" charset="-78"/>
                <a:cs typeface="Vazir" pitchFamily="2" charset="-78"/>
              </a:rPr>
              <a:t>f(b&gt;a){</a:t>
            </a:r>
            <a:endParaRPr lang="en-US" sz="2400" dirty="0" smtClean="0">
              <a:latin typeface="Vazir" pitchFamily="2" charset="-78"/>
              <a:cs typeface="Vazir" pitchFamily="2" charset="-78"/>
            </a:endParaRPr>
          </a:p>
          <a:p>
            <a:pPr rtl="1">
              <a:lnSpc>
                <a:spcPct val="150000"/>
              </a:lnSpc>
            </a:pPr>
            <a:r>
              <a:rPr lang="en-US" sz="2400" dirty="0">
                <a:latin typeface="Vazir" pitchFamily="2" charset="-78"/>
                <a:cs typeface="Vazir" pitchFamily="2" charset="-78"/>
              </a:rPr>
              <a:t>a</a:t>
            </a:r>
            <a:r>
              <a:rPr lang="en-US" sz="2400" dirty="0" smtClean="0">
                <a:latin typeface="Vazir" pitchFamily="2" charset="-78"/>
                <a:cs typeface="Vazir" pitchFamily="2" charset="-78"/>
              </a:rPr>
              <a:t>lert(“b </a:t>
            </a:r>
            <a:r>
              <a:rPr lang="en-US" sz="2400" dirty="0" err="1" smtClean="0">
                <a:latin typeface="Vazir" pitchFamily="2" charset="-78"/>
                <a:cs typeface="Vazir" pitchFamily="2" charset="-78"/>
              </a:rPr>
              <a:t>bozorg</a:t>
            </a:r>
            <a:r>
              <a:rPr lang="en-US" sz="2400" dirty="0" smtClean="0">
                <a:latin typeface="Vazir" pitchFamily="2" charset="-78"/>
                <a:cs typeface="Vazir" pitchFamily="2" charset="-78"/>
              </a:rPr>
              <a:t> tar </a:t>
            </a:r>
            <a:r>
              <a:rPr lang="en-US" sz="2400" dirty="0" err="1" smtClean="0">
                <a:latin typeface="Vazir" pitchFamily="2" charset="-78"/>
                <a:cs typeface="Vazir" pitchFamily="2" charset="-78"/>
              </a:rPr>
              <a:t>az</a:t>
            </a:r>
            <a:r>
              <a:rPr lang="en-US" sz="2400" dirty="0" smtClean="0">
                <a:latin typeface="Vazir" pitchFamily="2" charset="-78"/>
                <a:cs typeface="Vazir" pitchFamily="2" charset="-78"/>
              </a:rPr>
              <a:t> a </a:t>
            </a:r>
            <a:r>
              <a:rPr lang="en-US" sz="2400" dirty="0" err="1" smtClean="0">
                <a:latin typeface="Vazir" pitchFamily="2" charset="-78"/>
                <a:cs typeface="Vazir" pitchFamily="2" charset="-78"/>
              </a:rPr>
              <a:t>ast</a:t>
            </a:r>
            <a:r>
              <a:rPr lang="en-US" sz="2400" dirty="0" smtClean="0">
                <a:latin typeface="Vazir" pitchFamily="2" charset="-78"/>
                <a:cs typeface="Vazir" pitchFamily="2" charset="-78"/>
              </a:rPr>
              <a:t> </a:t>
            </a:r>
            <a:r>
              <a:rPr lang="en-US" sz="2400" dirty="0" smtClean="0">
                <a:latin typeface="Vazir" pitchFamily="2" charset="-78"/>
                <a:cs typeface="Vazir" pitchFamily="2" charset="-78"/>
                <a:sym typeface="Wingdings" panose="05000000000000000000" pitchFamily="2" charset="2"/>
              </a:rPr>
              <a:t></a:t>
            </a:r>
            <a:r>
              <a:rPr lang="en-US" sz="2400" dirty="0" smtClean="0">
                <a:latin typeface="Vazir" pitchFamily="2" charset="-78"/>
                <a:cs typeface="Vazir" pitchFamily="2" charset="-78"/>
              </a:rPr>
              <a:t>”)</a:t>
            </a:r>
          </a:p>
          <a:p>
            <a:pPr rtl="1">
              <a:lnSpc>
                <a:spcPct val="150000"/>
              </a:lnSpc>
            </a:pPr>
            <a:endParaRPr lang="en-US" sz="2400" dirty="0" smtClean="0">
              <a:latin typeface="Vazir" pitchFamily="2" charset="-78"/>
              <a:cs typeface="Vazir" pitchFamily="2" charset="-78"/>
            </a:endParaRPr>
          </a:p>
          <a:p>
            <a:pPr rtl="1">
              <a:lnSpc>
                <a:spcPct val="150000"/>
              </a:lnSpc>
            </a:pPr>
            <a:r>
              <a:rPr lang="en-US" sz="2400" b="1" dirty="0" smtClean="0">
                <a:latin typeface="Vazir" pitchFamily="2" charset="-78"/>
                <a:cs typeface="Vazir" pitchFamily="2" charset="-78"/>
              </a:rPr>
              <a:t>}</a:t>
            </a:r>
            <a:endParaRPr lang="en-US" sz="2400" b="1" dirty="0">
              <a:latin typeface="Vazir" pitchFamily="2" charset="-78"/>
              <a:cs typeface="Vazir" pitchFamily="2" charset="-78"/>
            </a:endParaRPr>
          </a:p>
          <a:p>
            <a:pPr>
              <a:lnSpc>
                <a:spcPct val="150000"/>
              </a:lnSpc>
            </a:pPr>
            <a:endParaRPr lang="en-US" sz="2400" dirty="0"/>
          </a:p>
        </p:txBody>
      </p:sp>
      <p:sp>
        <p:nvSpPr>
          <p:cNvPr id="5" name="TextBox 4"/>
          <p:cNvSpPr txBox="1"/>
          <p:nvPr/>
        </p:nvSpPr>
        <p:spPr>
          <a:xfrm>
            <a:off x="1354093" y="5173852"/>
            <a:ext cx="4250725" cy="1200329"/>
          </a:xfrm>
          <a:prstGeom prst="rect">
            <a:avLst/>
          </a:prstGeom>
          <a:noFill/>
        </p:spPr>
        <p:txBody>
          <a:bodyPr wrap="square" rtlCol="0">
            <a:spAutoFit/>
          </a:bodyPr>
          <a:lstStyle/>
          <a:p>
            <a:r>
              <a:rPr lang="en-US" sz="2400" b="1" dirty="0" smtClean="0"/>
              <a:t>else{</a:t>
            </a:r>
          </a:p>
          <a:p>
            <a:r>
              <a:rPr lang="en-US" sz="2400" dirty="0"/>
              <a:t>a</a:t>
            </a:r>
            <a:r>
              <a:rPr lang="en-US" sz="2400" dirty="0" smtClean="0"/>
              <a:t>lert(“</a:t>
            </a:r>
            <a:r>
              <a:rPr lang="en-US" sz="2400" dirty="0" smtClean="0">
                <a:sym typeface="Wingdings" panose="05000000000000000000" pitchFamily="2" charset="2"/>
              </a:rPr>
              <a:t>:\</a:t>
            </a:r>
            <a:r>
              <a:rPr lang="en-US" sz="2400" dirty="0" smtClean="0"/>
              <a:t>”)</a:t>
            </a:r>
          </a:p>
          <a:p>
            <a:r>
              <a:rPr lang="en-US" sz="2400" b="1" dirty="0" smtClean="0"/>
              <a:t>}</a:t>
            </a:r>
            <a:endParaRPr lang="en-US" sz="2400" b="1" dirty="0"/>
          </a:p>
        </p:txBody>
      </p:sp>
      <p:sp>
        <p:nvSpPr>
          <p:cNvPr id="8" name="TextBox 7"/>
          <p:cNvSpPr txBox="1"/>
          <p:nvPr/>
        </p:nvSpPr>
        <p:spPr>
          <a:xfrm>
            <a:off x="1482812" y="3797077"/>
            <a:ext cx="4376350" cy="1200329"/>
          </a:xfrm>
          <a:prstGeom prst="rect">
            <a:avLst/>
          </a:prstGeom>
          <a:noFill/>
        </p:spPr>
        <p:txBody>
          <a:bodyPr wrap="square" rtlCol="0">
            <a:spAutoFit/>
          </a:bodyPr>
          <a:lstStyle/>
          <a:p>
            <a:r>
              <a:rPr lang="en-US" sz="2400" b="1" dirty="0" smtClean="0"/>
              <a:t>else</a:t>
            </a:r>
            <a:r>
              <a:rPr lang="fa-IR" sz="2400" b="1" dirty="0" smtClean="0"/>
              <a:t> </a:t>
            </a:r>
            <a:r>
              <a:rPr lang="en-US" sz="2400" b="1" dirty="0" smtClean="0"/>
              <a:t> if (a &lt; b ){</a:t>
            </a:r>
          </a:p>
          <a:p>
            <a:r>
              <a:rPr lang="en-US" sz="2400" dirty="0"/>
              <a:t>a</a:t>
            </a:r>
            <a:r>
              <a:rPr lang="en-US" sz="2400" dirty="0" smtClean="0"/>
              <a:t>lert(“</a:t>
            </a:r>
            <a:r>
              <a:rPr lang="en-US" sz="2400" dirty="0" smtClean="0">
                <a:sym typeface="Wingdings" panose="05000000000000000000" pitchFamily="2" charset="2"/>
              </a:rPr>
              <a:t></a:t>
            </a:r>
            <a:r>
              <a:rPr lang="en-US" sz="2400" dirty="0" smtClean="0"/>
              <a:t>”)</a:t>
            </a:r>
          </a:p>
          <a:p>
            <a:r>
              <a:rPr lang="en-US" sz="2400" b="1" dirty="0" smtClean="0"/>
              <a:t>}</a:t>
            </a:r>
            <a:endParaRPr lang="en-US" sz="2400" b="1" dirty="0"/>
          </a:p>
        </p:txBody>
      </p:sp>
    </p:spTree>
    <p:extLst>
      <p:ext uri="{BB962C8B-B14F-4D97-AF65-F5344CB8AC3E}">
        <p14:creationId xmlns:p14="http://schemas.microsoft.com/office/powerpoint/2010/main" val="29137155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FDFB95-2803-4882-8DE6-333A75D37240}"/>
              </a:ext>
            </a:extLst>
          </p:cNvPr>
          <p:cNvSpPr>
            <a:spLocks noGrp="1"/>
          </p:cNvSpPr>
          <p:nvPr>
            <p:ph type="ctrTitle"/>
          </p:nvPr>
        </p:nvSpPr>
        <p:spPr>
          <a:xfrm>
            <a:off x="6391650" y="1941493"/>
            <a:ext cx="4434840" cy="3236976"/>
          </a:xfrm>
        </p:spPr>
        <p:txBody>
          <a:bodyPr>
            <a:normAutofit fontScale="90000"/>
          </a:bodyPr>
          <a:lstStyle/>
          <a:p>
            <a:r>
              <a:rPr lang="en-US" dirty="0"/>
              <a:t>Ability is what you're capable of doing. Motivation determines what you do. Attitude determines how well you do it.</a:t>
            </a:r>
            <a:br>
              <a:rPr lang="en-US" dirty="0"/>
            </a:br>
            <a:endParaRPr lang="en-US" dirty="0"/>
          </a:p>
        </p:txBody>
      </p:sp>
      <p:sp>
        <p:nvSpPr>
          <p:cNvPr id="3" name="Subtitle 2">
            <a:extLst>
              <a:ext uri="{FF2B5EF4-FFF2-40B4-BE49-F238E27FC236}">
                <a16:creationId xmlns:a16="http://schemas.microsoft.com/office/drawing/2014/main" xmlns="" id="{8AFC25C2-2815-4A92-A043-0CEC83591A94}"/>
              </a:ext>
            </a:extLst>
          </p:cNvPr>
          <p:cNvSpPr>
            <a:spLocks noGrp="1"/>
          </p:cNvSpPr>
          <p:nvPr>
            <p:ph type="subTitle" idx="1"/>
          </p:nvPr>
        </p:nvSpPr>
        <p:spPr>
          <a:xfrm>
            <a:off x="6391655" y="5178469"/>
            <a:ext cx="4434835" cy="510474"/>
          </a:xfrm>
        </p:spPr>
        <p:txBody>
          <a:bodyPr/>
          <a:lstStyle/>
          <a:p>
            <a:r>
              <a:rPr lang="en-US" dirty="0"/>
              <a:t>Lou Holtz </a:t>
            </a:r>
            <a:endParaRPr lang="en-US" sz="1800" b="1" dirty="0"/>
          </a:p>
        </p:txBody>
      </p:sp>
      <p:sp>
        <p:nvSpPr>
          <p:cNvPr id="10" name="Slide Number Placeholder 9">
            <a:extLst>
              <a:ext uri="{FF2B5EF4-FFF2-40B4-BE49-F238E27FC236}">
                <a16:creationId xmlns:a16="http://schemas.microsoft.com/office/drawing/2014/main" xmlns="" id="{FE0D311A-C366-4A86-9404-C0F5CBF9C811}"/>
              </a:ext>
            </a:extLst>
          </p:cNvPr>
          <p:cNvSpPr>
            <a:spLocks noGrp="1"/>
          </p:cNvSpPr>
          <p:nvPr>
            <p:ph type="sldNum" sz="quarter" idx="12"/>
          </p:nvPr>
        </p:nvSpPr>
        <p:spPr/>
        <p:txBody>
          <a:bodyPr/>
          <a:lstStyle/>
          <a:p>
            <a:fld id="{D8DA9DAA-006C-4F4B-980E-E3DF019B24E2}" type="slidenum">
              <a:rPr lang="en-US" smtClean="0"/>
              <a:pPr/>
              <a:t>13</a:t>
            </a:fld>
            <a:endParaRPr lang="en-US" dirty="0"/>
          </a:p>
        </p:txBody>
      </p:sp>
      <p:sp>
        <p:nvSpPr>
          <p:cNvPr id="12" name="Footer Placeholder 7">
            <a:extLst>
              <a:ext uri="{FF2B5EF4-FFF2-40B4-BE49-F238E27FC236}">
                <a16:creationId xmlns:a16="http://schemas.microsoft.com/office/drawing/2014/main" xmlns="" id="{C5F123E8-60D7-4BC0-BB95-FBC8C0185645}"/>
              </a:ext>
            </a:extLst>
          </p:cNvPr>
          <p:cNvSpPr>
            <a:spLocks noGrp="1"/>
          </p:cNvSpPr>
          <p:nvPr>
            <p:ph type="ftr" sz="quarter" idx="11"/>
          </p:nvPr>
        </p:nvSpPr>
        <p:spPr>
          <a:xfrm rot="16200000">
            <a:off x="10141904" y="1639591"/>
            <a:ext cx="2788920" cy="365125"/>
          </a:xfrm>
        </p:spPr>
        <p:txBody>
          <a:bodyPr/>
          <a:lstStyle/>
          <a:p>
            <a:r>
              <a:rPr lang="fa-IR" dirty="0">
                <a:latin typeface="Vazir Black" panose="020B0603030804020204" pitchFamily="34" charset="-78"/>
                <a:cs typeface="Vazir Black" panose="020B0603030804020204" pitchFamily="34" charset="-78"/>
              </a:rPr>
              <a:t>مبانی برنامه نویسی</a:t>
            </a:r>
            <a:endParaRPr lang="en-US" dirty="0">
              <a:latin typeface="Vazir Black" panose="020B0603030804020204" pitchFamily="34" charset="-78"/>
              <a:cs typeface="Vazir Black" panose="020B0603030804020204" pitchFamily="34" charset="-78"/>
            </a:endParaRPr>
          </a:p>
        </p:txBody>
      </p:sp>
      <p:sp>
        <p:nvSpPr>
          <p:cNvPr id="5" name="Picture Placeholder 4"/>
          <p:cNvSpPr>
            <a:spLocks noGrp="1"/>
          </p:cNvSpPr>
          <p:nvPr>
            <p:ph type="pic" sz="quarter" idx="13"/>
          </p:nvPr>
        </p:nvSpPr>
        <p:spPr/>
      </p:sp>
      <p:pic>
        <p:nvPicPr>
          <p:cNvPr id="11" name="Picture Placeholder 17" descr="mountains at sunset">
            <a:extLst>
              <a:ext uri="{FF2B5EF4-FFF2-40B4-BE49-F238E27FC236}">
                <a16:creationId xmlns:a16="http://schemas.microsoft.com/office/drawing/2014/main" xmlns="" id="{B503D699-E643-4969-9463-5C6331D0C869}"/>
              </a:ext>
            </a:extLst>
          </p:cNvPr>
          <p:cNvPicPr>
            <a:picLocks noChangeAspect="1"/>
          </p:cNvPicPr>
          <p:nvPr/>
        </p:nvPicPr>
        <p:blipFill rotWithShape="1">
          <a:blip r:embed="rId2"/>
          <a:srcRect t="177" b="177"/>
          <a:stretch/>
        </p:blipFill>
        <p:spPr>
          <a:xfrm>
            <a:off x="283463" y="301752"/>
            <a:ext cx="5221225" cy="6263640"/>
          </a:xfrm>
          <a:prstGeom prst="rect">
            <a:avLst/>
          </a:prstGeom>
        </p:spPr>
      </p:pic>
    </p:spTree>
    <p:extLst>
      <p:ext uri="{BB962C8B-B14F-4D97-AF65-F5344CB8AC3E}">
        <p14:creationId xmlns:p14="http://schemas.microsoft.com/office/powerpoint/2010/main" val="14843064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21" descr="mountains under near dusk sky">
            <a:extLst>
              <a:ext uri="{FF2B5EF4-FFF2-40B4-BE49-F238E27FC236}">
                <a16:creationId xmlns:a16="http://schemas.microsoft.com/office/drawing/2014/main" xmlns="" id="{D8AC51EB-1C22-4303-8354-FC97950C7DE6}"/>
              </a:ext>
            </a:extLst>
          </p:cNvPr>
          <p:cNvPicPr>
            <a:picLocks noChangeAspect="1"/>
          </p:cNvPicPr>
          <p:nvPr/>
        </p:nvPicPr>
        <p:blipFill rotWithShape="1">
          <a:blip r:embed="rId2"/>
          <a:srcRect t="63" b="63"/>
          <a:stretch/>
        </p:blipFill>
        <p:spPr>
          <a:xfrm>
            <a:off x="0" y="25142"/>
            <a:ext cx="12191999" cy="6832858"/>
          </a:xfrm>
          <a:prstGeom prst="rect">
            <a:avLst/>
          </a:prstGeom>
        </p:spPr>
      </p:pic>
      <p:sp>
        <p:nvSpPr>
          <p:cNvPr id="2" name="Title 1">
            <a:extLst>
              <a:ext uri="{FF2B5EF4-FFF2-40B4-BE49-F238E27FC236}">
                <a16:creationId xmlns:a16="http://schemas.microsoft.com/office/drawing/2014/main" xmlns="" id="{C5F2FB0B-15EC-453B-BC9B-69AD35DDCEA3}"/>
              </a:ext>
            </a:extLst>
          </p:cNvPr>
          <p:cNvSpPr>
            <a:spLocks noGrp="1"/>
          </p:cNvSpPr>
          <p:nvPr>
            <p:ph type="ctrTitle"/>
          </p:nvPr>
        </p:nvSpPr>
        <p:spPr/>
        <p:txBody>
          <a:bodyPr/>
          <a:lstStyle/>
          <a:p>
            <a:r>
              <a:rPr lang="en-US" u="sng" dirty="0" smtClean="0"/>
              <a:t>Take 5 min rest</a:t>
            </a:r>
            <a:endParaRPr lang="en-US" u="sng" dirty="0"/>
          </a:p>
        </p:txBody>
      </p:sp>
    </p:spTree>
    <p:extLst>
      <p:ext uri="{BB962C8B-B14F-4D97-AF65-F5344CB8AC3E}">
        <p14:creationId xmlns:p14="http://schemas.microsoft.com/office/powerpoint/2010/main" val="2039474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F2FB0B-15EC-453B-BC9B-69AD35DDCEA3}"/>
              </a:ext>
            </a:extLst>
          </p:cNvPr>
          <p:cNvSpPr>
            <a:spLocks noGrp="1"/>
          </p:cNvSpPr>
          <p:nvPr>
            <p:ph type="ctrTitle"/>
          </p:nvPr>
        </p:nvSpPr>
        <p:spPr/>
        <p:txBody>
          <a:bodyPr/>
          <a:lstStyle/>
          <a:p>
            <a:r>
              <a:rPr lang="en-US" dirty="0" smtClean="0"/>
              <a:t>LOOP</a:t>
            </a:r>
            <a:endParaRPr lang="en-US" dirty="0"/>
          </a:p>
        </p:txBody>
      </p:sp>
      <p:sp>
        <p:nvSpPr>
          <p:cNvPr id="3" name="Subtitle 2">
            <a:extLst>
              <a:ext uri="{FF2B5EF4-FFF2-40B4-BE49-F238E27FC236}">
                <a16:creationId xmlns:a16="http://schemas.microsoft.com/office/drawing/2014/main" xmlns="" id="{05408798-0DB3-46BF-880E-7BB904D700F6}"/>
              </a:ext>
            </a:extLst>
          </p:cNvPr>
          <p:cNvSpPr>
            <a:spLocks noGrp="1"/>
          </p:cNvSpPr>
          <p:nvPr>
            <p:ph type="subTitle" idx="1"/>
          </p:nvPr>
        </p:nvSpPr>
        <p:spPr/>
        <p:txBody>
          <a:bodyPr/>
          <a:lstStyle/>
          <a:p>
            <a:r>
              <a:rPr lang="fa-IR" dirty="0" smtClean="0">
                <a:latin typeface="Vazir Black" panose="020B0603030804020204" pitchFamily="34" charset="-78"/>
                <a:cs typeface="Vazir Black" panose="020B0603030804020204" pitchFamily="34" charset="-78"/>
              </a:rPr>
              <a:t>حلقه</a:t>
            </a:r>
            <a:endParaRPr lang="en-US" dirty="0">
              <a:latin typeface="Vazir Black" panose="020B0603030804020204" pitchFamily="34" charset="-78"/>
              <a:cs typeface="Vazir Black" panose="020B0603030804020204" pitchFamily="34" charset="-78"/>
            </a:endParaRPr>
          </a:p>
        </p:txBody>
      </p:sp>
    </p:spTree>
    <p:extLst>
      <p:ext uri="{BB962C8B-B14F-4D97-AF65-F5344CB8AC3E}">
        <p14:creationId xmlns:p14="http://schemas.microsoft.com/office/powerpoint/2010/main" val="15784084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485278-3D07-466F-8351-667A2EBEABB8}"/>
              </a:ext>
            </a:extLst>
          </p:cNvPr>
          <p:cNvSpPr>
            <a:spLocks noGrp="1"/>
          </p:cNvSpPr>
          <p:nvPr>
            <p:ph type="title"/>
          </p:nvPr>
        </p:nvSpPr>
        <p:spPr>
          <a:xfrm>
            <a:off x="7018638" y="365125"/>
            <a:ext cx="4335162" cy="1325563"/>
          </a:xfrm>
        </p:spPr>
        <p:txBody>
          <a:bodyPr>
            <a:normAutofit/>
          </a:bodyPr>
          <a:lstStyle/>
          <a:p>
            <a:pPr algn="r"/>
            <a:r>
              <a:rPr lang="fa-IR" dirty="0" smtClean="0">
                <a:latin typeface="Vazir" pitchFamily="2" charset="-78"/>
                <a:cs typeface="Vazir" pitchFamily="2" charset="-78"/>
              </a:rPr>
              <a:t>حلقه</a:t>
            </a:r>
            <a:endParaRPr lang="en-US" dirty="0">
              <a:latin typeface="Vazir" pitchFamily="2" charset="-78"/>
              <a:cs typeface="Vazir" pitchFamily="2" charset="-78"/>
            </a:endParaRPr>
          </a:p>
        </p:txBody>
      </p:sp>
      <p:sp>
        <p:nvSpPr>
          <p:cNvPr id="6" name="Slide Number Placeholder 5">
            <a:extLst>
              <a:ext uri="{FF2B5EF4-FFF2-40B4-BE49-F238E27FC236}">
                <a16:creationId xmlns:a16="http://schemas.microsoft.com/office/drawing/2014/main" xmlns=""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16</a:t>
            </a:fld>
            <a:endParaRPr lang="en-US" b="1" cap="all" spc="100" dirty="0">
              <a:solidFill>
                <a:schemeClr val="accent2"/>
              </a:solidFill>
            </a:endParaRPr>
          </a:p>
        </p:txBody>
      </p:sp>
      <p:sp>
        <p:nvSpPr>
          <p:cNvPr id="3" name="Content Placeholder 2"/>
          <p:cNvSpPr>
            <a:spLocks noGrp="1"/>
          </p:cNvSpPr>
          <p:nvPr>
            <p:ph idx="1"/>
          </p:nvPr>
        </p:nvSpPr>
        <p:spPr>
          <a:xfrm>
            <a:off x="6378147" y="1786154"/>
            <a:ext cx="5163066" cy="3292474"/>
          </a:xfrm>
        </p:spPr>
        <p:txBody>
          <a:bodyPr>
            <a:normAutofit/>
          </a:bodyPr>
          <a:lstStyle/>
          <a:p>
            <a:pPr marL="0" indent="0" algn="r" rtl="1">
              <a:lnSpc>
                <a:spcPct val="150000"/>
              </a:lnSpc>
              <a:buNone/>
            </a:pPr>
            <a:r>
              <a:rPr lang="fa-IR" dirty="0" smtClean="0">
                <a:latin typeface="Vazir" pitchFamily="2" charset="-78"/>
                <a:cs typeface="Vazir" pitchFamily="2" charset="-78"/>
              </a:rPr>
              <a:t>برنامه نویس ها از انجام کار تکراری متنفرن برای همین حلقه ها رو ایجاد کردن که زندگی رو برای شان آسان تر بکند حلقه ها مدل هایی مجازی از کاربرد تکرار در زندگی واقعی هستند  </a:t>
            </a:r>
          </a:p>
        </p:txBody>
      </p:sp>
      <p:sp>
        <p:nvSpPr>
          <p:cNvPr id="8" name="TextBox 7"/>
          <p:cNvSpPr txBox="1"/>
          <p:nvPr/>
        </p:nvSpPr>
        <p:spPr>
          <a:xfrm>
            <a:off x="1482812" y="3797077"/>
            <a:ext cx="4376350" cy="461665"/>
          </a:xfrm>
          <a:prstGeom prst="rect">
            <a:avLst/>
          </a:prstGeom>
          <a:noFill/>
        </p:spPr>
        <p:txBody>
          <a:bodyPr wrap="square" rtlCol="0">
            <a:spAutoFit/>
          </a:bodyPr>
          <a:lstStyle/>
          <a:p>
            <a:endParaRPr lang="en-US" sz="2400" b="1" dirty="0"/>
          </a:p>
        </p:txBody>
      </p:sp>
      <p:sp>
        <p:nvSpPr>
          <p:cNvPr id="7" name="TextBox 6"/>
          <p:cNvSpPr txBox="1"/>
          <p:nvPr/>
        </p:nvSpPr>
        <p:spPr>
          <a:xfrm>
            <a:off x="963827" y="1163547"/>
            <a:ext cx="5226907" cy="4893647"/>
          </a:xfrm>
          <a:prstGeom prst="rect">
            <a:avLst/>
          </a:prstGeom>
          <a:noFill/>
        </p:spPr>
        <p:txBody>
          <a:bodyPr wrap="square" rtlCol="0">
            <a:spAutoFit/>
          </a:bodyPr>
          <a:lstStyle/>
          <a:p>
            <a:pPr algn="r" rtl="1"/>
            <a:r>
              <a:rPr lang="fa-IR" sz="2400" dirty="0" smtClean="0">
                <a:latin typeface="Vazir" pitchFamily="2" charset="-78"/>
                <a:cs typeface="Vazir" pitchFamily="2" charset="-78"/>
              </a:rPr>
              <a:t>دو مدل اصلی حلقه داریم حلقه های شمارش مبنا و حلقه های شرط مبنا </a:t>
            </a:r>
            <a:endParaRPr lang="en-US" sz="2400" dirty="0" smtClean="0">
              <a:latin typeface="Vazir" pitchFamily="2" charset="-78"/>
              <a:cs typeface="Vazir" pitchFamily="2" charset="-78"/>
            </a:endParaRPr>
          </a:p>
          <a:p>
            <a:pPr algn="r" rtl="1"/>
            <a:endParaRPr lang="en-US" sz="2400" dirty="0" smtClean="0">
              <a:latin typeface="Vazir" pitchFamily="2" charset="-78"/>
              <a:cs typeface="Vazir" pitchFamily="2" charset="-78"/>
            </a:endParaRPr>
          </a:p>
          <a:p>
            <a:pPr algn="r" rtl="1"/>
            <a:r>
              <a:rPr lang="fa-IR" sz="2400" dirty="0" smtClean="0">
                <a:latin typeface="Vazir" pitchFamily="2" charset="-78"/>
                <a:cs typeface="Vazir" pitchFamily="2" charset="-78"/>
              </a:rPr>
              <a:t>دو مثال : </a:t>
            </a:r>
          </a:p>
          <a:p>
            <a:pPr algn="r" rtl="1"/>
            <a:r>
              <a:rPr lang="fa-IR" sz="2400" dirty="0" smtClean="0">
                <a:latin typeface="Vazir" pitchFamily="2" charset="-78"/>
                <a:cs typeface="Vazir" pitchFamily="2" charset="-78"/>
              </a:rPr>
              <a:t>فرض کنید روی میزی 10 کتاب وجود دارد به شما میگویند که بروید از روی میز پنج کتاب بردارید چه روندی را مرحله به مرحله طی میکنید </a:t>
            </a:r>
          </a:p>
          <a:p>
            <a:pPr algn="r" rtl="1"/>
            <a:endParaRPr lang="fa-IR" sz="2400" dirty="0" smtClean="0">
              <a:latin typeface="Vazir" pitchFamily="2" charset="-78"/>
              <a:cs typeface="Vazir" pitchFamily="2" charset="-78"/>
            </a:endParaRPr>
          </a:p>
          <a:p>
            <a:pPr algn="r" rtl="1"/>
            <a:r>
              <a:rPr lang="fa-IR" sz="2400" dirty="0" smtClean="0">
                <a:latin typeface="Vazir" pitchFamily="2" charset="-78"/>
                <a:cs typeface="Vazir" pitchFamily="2" charset="-78"/>
              </a:rPr>
              <a:t>حال فرض کنید میگویند از همه کتاب های روی میز را بیاورید  حال چه مراحلی را طی میکنید </a:t>
            </a:r>
            <a:endParaRPr lang="fa-IR" sz="2400" dirty="0">
              <a:latin typeface="Vazir" pitchFamily="2" charset="-78"/>
              <a:cs typeface="Vazir" pitchFamily="2" charset="-78"/>
            </a:endParaRPr>
          </a:p>
          <a:p>
            <a:pPr algn="r" rtl="1"/>
            <a:endParaRPr lang="fa-IR" sz="2400" dirty="0" smtClean="0">
              <a:latin typeface="Vazir" pitchFamily="2" charset="-78"/>
              <a:cs typeface="Vazir" pitchFamily="2" charset="-78"/>
            </a:endParaRPr>
          </a:p>
        </p:txBody>
      </p:sp>
      <p:cxnSp>
        <p:nvCxnSpPr>
          <p:cNvPr id="10" name="Straight Connector 9"/>
          <p:cNvCxnSpPr/>
          <p:nvPr/>
        </p:nvCxnSpPr>
        <p:spPr>
          <a:xfrm>
            <a:off x="6378147" y="111211"/>
            <a:ext cx="0" cy="674678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16177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485278-3D07-466F-8351-667A2EBEABB8}"/>
              </a:ext>
            </a:extLst>
          </p:cNvPr>
          <p:cNvSpPr>
            <a:spLocks noGrp="1"/>
          </p:cNvSpPr>
          <p:nvPr>
            <p:ph type="title"/>
          </p:nvPr>
        </p:nvSpPr>
        <p:spPr>
          <a:xfrm>
            <a:off x="7029966" y="0"/>
            <a:ext cx="4335162" cy="1325563"/>
          </a:xfrm>
        </p:spPr>
        <p:txBody>
          <a:bodyPr>
            <a:normAutofit/>
          </a:bodyPr>
          <a:lstStyle/>
          <a:p>
            <a:pPr algn="r"/>
            <a:r>
              <a:rPr lang="fa-IR" dirty="0" smtClean="0">
                <a:latin typeface="Vazir" pitchFamily="2" charset="-78"/>
                <a:cs typeface="Vazir" pitchFamily="2" charset="-78"/>
              </a:rPr>
              <a:t>حلقه</a:t>
            </a:r>
            <a:endParaRPr lang="en-US" dirty="0">
              <a:latin typeface="Vazir" pitchFamily="2" charset="-78"/>
              <a:cs typeface="Vazir" pitchFamily="2" charset="-78"/>
            </a:endParaRPr>
          </a:p>
        </p:txBody>
      </p:sp>
      <p:sp>
        <p:nvSpPr>
          <p:cNvPr id="6" name="Slide Number Placeholder 5">
            <a:extLst>
              <a:ext uri="{FF2B5EF4-FFF2-40B4-BE49-F238E27FC236}">
                <a16:creationId xmlns:a16="http://schemas.microsoft.com/office/drawing/2014/main" xmlns=""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17</a:t>
            </a:fld>
            <a:endParaRPr lang="en-US" b="1" cap="all" spc="100" dirty="0">
              <a:solidFill>
                <a:schemeClr val="accent2"/>
              </a:solidFill>
            </a:endParaRPr>
          </a:p>
        </p:txBody>
      </p:sp>
      <p:sp>
        <p:nvSpPr>
          <p:cNvPr id="3" name="Content Placeholder 2"/>
          <p:cNvSpPr>
            <a:spLocks noGrp="1"/>
          </p:cNvSpPr>
          <p:nvPr>
            <p:ph idx="1"/>
          </p:nvPr>
        </p:nvSpPr>
        <p:spPr>
          <a:xfrm>
            <a:off x="6616014" y="1654541"/>
            <a:ext cx="5163066" cy="3292474"/>
          </a:xfrm>
        </p:spPr>
        <p:txBody>
          <a:bodyPr>
            <a:normAutofit fontScale="92500" lnSpcReduction="20000"/>
          </a:bodyPr>
          <a:lstStyle/>
          <a:p>
            <a:pPr marL="0" indent="0" algn="r" rtl="1">
              <a:lnSpc>
                <a:spcPct val="150000"/>
              </a:lnSpc>
              <a:buNone/>
            </a:pPr>
            <a:r>
              <a:rPr lang="fa-IR" dirty="0" smtClean="0">
                <a:latin typeface="Vazir" pitchFamily="2" charset="-78"/>
                <a:cs typeface="Vazir" pitchFamily="2" charset="-78"/>
              </a:rPr>
              <a:t>حلقه شمارش مبنا یا </a:t>
            </a:r>
            <a:r>
              <a:rPr lang="en-US" dirty="0" smtClean="0">
                <a:latin typeface="Vazir" pitchFamily="2" charset="-78"/>
                <a:cs typeface="Vazir" pitchFamily="2" charset="-78"/>
              </a:rPr>
              <a:t>for </a:t>
            </a:r>
          </a:p>
          <a:p>
            <a:pPr marL="0" indent="0" algn="r" rtl="1">
              <a:lnSpc>
                <a:spcPct val="150000"/>
              </a:lnSpc>
              <a:buNone/>
            </a:pPr>
            <a:endParaRPr lang="en-US" dirty="0" smtClean="0">
              <a:latin typeface="Vazir" pitchFamily="2" charset="-78"/>
              <a:cs typeface="Vazir" pitchFamily="2" charset="-78"/>
            </a:endParaRPr>
          </a:p>
          <a:p>
            <a:pPr marL="0" indent="0">
              <a:lnSpc>
                <a:spcPct val="150000"/>
              </a:lnSpc>
              <a:buNone/>
            </a:pPr>
            <a:r>
              <a:rPr lang="en-US" dirty="0" smtClean="0">
                <a:latin typeface="Vazir" pitchFamily="2" charset="-78"/>
                <a:cs typeface="Vazir" pitchFamily="2" charset="-78"/>
              </a:rPr>
              <a:t>for(</a:t>
            </a:r>
            <a:r>
              <a:rPr lang="fa-IR" dirty="0" smtClean="0">
                <a:latin typeface="Vazir" pitchFamily="2" charset="-78"/>
                <a:cs typeface="Vazir" pitchFamily="2" charset="-78"/>
              </a:rPr>
              <a:t>تعریف</a:t>
            </a:r>
            <a:r>
              <a:rPr lang="en-US" dirty="0" smtClean="0">
                <a:latin typeface="Vazir" pitchFamily="2" charset="-78"/>
                <a:cs typeface="Vazir" pitchFamily="2" charset="-78"/>
              </a:rPr>
              <a:t>; </a:t>
            </a:r>
            <a:r>
              <a:rPr lang="fa-IR" dirty="0" smtClean="0">
                <a:latin typeface="Vazir" pitchFamily="2" charset="-78"/>
                <a:cs typeface="Vazir" pitchFamily="2" charset="-78"/>
              </a:rPr>
              <a:t>شرط</a:t>
            </a:r>
            <a:r>
              <a:rPr lang="en-US" dirty="0" smtClean="0">
                <a:latin typeface="Vazir" pitchFamily="2" charset="-78"/>
                <a:cs typeface="Vazir" pitchFamily="2" charset="-78"/>
              </a:rPr>
              <a:t>; </a:t>
            </a:r>
            <a:r>
              <a:rPr lang="fa-IR" dirty="0" smtClean="0">
                <a:latin typeface="Vazir" pitchFamily="2" charset="-78"/>
                <a:cs typeface="Vazir" pitchFamily="2" charset="-78"/>
              </a:rPr>
              <a:t>محاسبه</a:t>
            </a:r>
            <a:r>
              <a:rPr lang="en-US" dirty="0" smtClean="0">
                <a:latin typeface="Vazir" pitchFamily="2" charset="-78"/>
                <a:cs typeface="Vazir" pitchFamily="2" charset="-78"/>
              </a:rPr>
              <a:t>){</a:t>
            </a:r>
          </a:p>
          <a:p>
            <a:pPr marL="0" indent="0">
              <a:lnSpc>
                <a:spcPct val="150000"/>
              </a:lnSpc>
              <a:buNone/>
            </a:pPr>
            <a:r>
              <a:rPr lang="en-US" dirty="0" smtClean="0">
                <a:latin typeface="Vazir" pitchFamily="2" charset="-78"/>
                <a:cs typeface="Vazir" pitchFamily="2" charset="-78"/>
              </a:rPr>
              <a:t>//</a:t>
            </a:r>
            <a:r>
              <a:rPr lang="fa-IR" dirty="0" smtClean="0">
                <a:latin typeface="Vazir" pitchFamily="2" charset="-78"/>
                <a:cs typeface="Vazir" pitchFamily="2" charset="-78"/>
              </a:rPr>
              <a:t>محدوده حلقه </a:t>
            </a:r>
          </a:p>
          <a:p>
            <a:pPr marL="0" indent="0">
              <a:lnSpc>
                <a:spcPct val="150000"/>
              </a:lnSpc>
              <a:buNone/>
            </a:pPr>
            <a:r>
              <a:rPr lang="fa-IR" dirty="0" smtClean="0">
                <a:latin typeface="Vazir" pitchFamily="2" charset="-78"/>
                <a:cs typeface="Vazir" pitchFamily="2" charset="-78"/>
              </a:rPr>
              <a:t>{</a:t>
            </a:r>
            <a:endParaRPr lang="en-US" dirty="0" smtClean="0">
              <a:latin typeface="Vazir" pitchFamily="2" charset="-78"/>
              <a:cs typeface="Vazir" pitchFamily="2" charset="-78"/>
            </a:endParaRPr>
          </a:p>
          <a:p>
            <a:pPr marL="0" indent="0">
              <a:lnSpc>
                <a:spcPct val="150000"/>
              </a:lnSpc>
              <a:buNone/>
            </a:pPr>
            <a:endParaRPr lang="en-US" dirty="0" smtClean="0">
              <a:latin typeface="Vazir" pitchFamily="2" charset="-78"/>
              <a:cs typeface="Vazir" pitchFamily="2" charset="-78"/>
            </a:endParaRPr>
          </a:p>
          <a:p>
            <a:pPr marL="0" indent="0">
              <a:lnSpc>
                <a:spcPct val="150000"/>
              </a:lnSpc>
              <a:buNone/>
            </a:pPr>
            <a:endParaRPr lang="fa-IR" dirty="0" smtClean="0">
              <a:latin typeface="Vazir" pitchFamily="2" charset="-78"/>
              <a:cs typeface="Vazir" pitchFamily="2" charset="-78"/>
            </a:endParaRPr>
          </a:p>
        </p:txBody>
      </p:sp>
      <p:sp>
        <p:nvSpPr>
          <p:cNvPr id="8" name="TextBox 7"/>
          <p:cNvSpPr txBox="1"/>
          <p:nvPr/>
        </p:nvSpPr>
        <p:spPr>
          <a:xfrm>
            <a:off x="1482812" y="3797077"/>
            <a:ext cx="4376350" cy="461665"/>
          </a:xfrm>
          <a:prstGeom prst="rect">
            <a:avLst/>
          </a:prstGeom>
          <a:noFill/>
        </p:spPr>
        <p:txBody>
          <a:bodyPr wrap="square" rtlCol="0">
            <a:spAutoFit/>
          </a:bodyPr>
          <a:lstStyle/>
          <a:p>
            <a:endParaRPr lang="en-US" sz="2400" b="1" dirty="0"/>
          </a:p>
        </p:txBody>
      </p:sp>
      <p:sp>
        <p:nvSpPr>
          <p:cNvPr id="7" name="TextBox 6"/>
          <p:cNvSpPr txBox="1"/>
          <p:nvPr/>
        </p:nvSpPr>
        <p:spPr>
          <a:xfrm>
            <a:off x="1032307" y="1222447"/>
            <a:ext cx="5226907" cy="4524315"/>
          </a:xfrm>
          <a:prstGeom prst="rect">
            <a:avLst/>
          </a:prstGeom>
          <a:noFill/>
        </p:spPr>
        <p:txBody>
          <a:bodyPr wrap="square" rtlCol="0">
            <a:spAutoFit/>
          </a:bodyPr>
          <a:lstStyle/>
          <a:p>
            <a:pPr algn="r" rtl="1"/>
            <a:r>
              <a:rPr lang="fa-IR" sz="2400" dirty="0" smtClean="0">
                <a:latin typeface="Vazir" pitchFamily="2" charset="-78"/>
                <a:cs typeface="Vazir" pitchFamily="2" charset="-78"/>
              </a:rPr>
              <a:t>حلقه شرط مبنا یا </a:t>
            </a:r>
            <a:r>
              <a:rPr lang="en-US" sz="2400" dirty="0" smtClean="0">
                <a:latin typeface="Vazir" pitchFamily="2" charset="-78"/>
                <a:cs typeface="Vazir" pitchFamily="2" charset="-78"/>
              </a:rPr>
              <a:t>while</a:t>
            </a:r>
          </a:p>
          <a:p>
            <a:pPr algn="r" rtl="1"/>
            <a:endParaRPr lang="en-US" sz="2400" dirty="0">
              <a:latin typeface="Vazir" pitchFamily="2" charset="-78"/>
              <a:cs typeface="Vazir" pitchFamily="2" charset="-78"/>
            </a:endParaRPr>
          </a:p>
          <a:p>
            <a:pPr algn="r" rtl="1"/>
            <a:endParaRPr lang="en-US" sz="2400" dirty="0" smtClean="0">
              <a:latin typeface="Vazir" pitchFamily="2" charset="-78"/>
              <a:cs typeface="Vazir" pitchFamily="2" charset="-78"/>
            </a:endParaRPr>
          </a:p>
          <a:p>
            <a:pPr algn="r" rtl="1"/>
            <a:endParaRPr lang="en-US" sz="2400" dirty="0" smtClean="0">
              <a:latin typeface="Vazir" pitchFamily="2" charset="-78"/>
              <a:cs typeface="Vazir" pitchFamily="2" charset="-78"/>
            </a:endParaRPr>
          </a:p>
          <a:p>
            <a:r>
              <a:rPr lang="en-US" sz="2400" dirty="0" err="1" smtClean="0">
                <a:latin typeface="Vazir" pitchFamily="2" charset="-78"/>
                <a:cs typeface="Vazir" pitchFamily="2" charset="-78"/>
              </a:rPr>
              <a:t>var</a:t>
            </a:r>
            <a:r>
              <a:rPr lang="en-US" sz="2400" dirty="0" smtClean="0">
                <a:latin typeface="Vazir" pitchFamily="2" charset="-78"/>
                <a:cs typeface="Vazir" pitchFamily="2" charset="-78"/>
              </a:rPr>
              <a:t> </a:t>
            </a:r>
            <a:r>
              <a:rPr lang="en-US" sz="2400" dirty="0" err="1" smtClean="0">
                <a:latin typeface="Vazir" pitchFamily="2" charset="-78"/>
                <a:cs typeface="Vazir" pitchFamily="2" charset="-78"/>
              </a:rPr>
              <a:t>booksOnTable</a:t>
            </a:r>
            <a:r>
              <a:rPr lang="en-US" sz="2400" dirty="0" smtClean="0">
                <a:latin typeface="Vazir" pitchFamily="2" charset="-78"/>
                <a:cs typeface="Vazir" pitchFamily="2" charset="-78"/>
              </a:rPr>
              <a:t> =5 ;</a:t>
            </a:r>
          </a:p>
          <a:p>
            <a:endParaRPr lang="en-US" sz="2400" dirty="0" smtClean="0">
              <a:latin typeface="Vazir" pitchFamily="2" charset="-78"/>
              <a:cs typeface="Vazir" pitchFamily="2" charset="-78"/>
            </a:endParaRPr>
          </a:p>
          <a:p>
            <a:r>
              <a:rPr lang="en-US" sz="2400" dirty="0" smtClean="0">
                <a:latin typeface="Vazir" pitchFamily="2" charset="-78"/>
                <a:cs typeface="Vazir" pitchFamily="2" charset="-78"/>
              </a:rPr>
              <a:t>while(</a:t>
            </a:r>
            <a:r>
              <a:rPr lang="fa-IR" sz="2400" dirty="0" smtClean="0">
                <a:latin typeface="Vazir" pitchFamily="2" charset="-78"/>
                <a:cs typeface="Vazir" pitchFamily="2" charset="-78"/>
              </a:rPr>
              <a:t>شرط</a:t>
            </a:r>
            <a:r>
              <a:rPr lang="en-US" sz="2400" dirty="0" smtClean="0">
                <a:latin typeface="Vazir" pitchFamily="2" charset="-78"/>
                <a:cs typeface="Vazir" pitchFamily="2" charset="-78"/>
              </a:rPr>
              <a:t>){</a:t>
            </a:r>
          </a:p>
          <a:p>
            <a:endParaRPr lang="en-US" sz="2400" dirty="0" smtClean="0">
              <a:latin typeface="Vazir" pitchFamily="2" charset="-78"/>
              <a:cs typeface="Vazir" pitchFamily="2" charset="-78"/>
            </a:endParaRPr>
          </a:p>
          <a:p>
            <a:r>
              <a:rPr lang="en-US" sz="2400" dirty="0" err="1" smtClean="0">
                <a:latin typeface="Vazir" pitchFamily="2" charset="-78"/>
                <a:cs typeface="Vazir" pitchFamily="2" charset="-78"/>
              </a:rPr>
              <a:t>booksOnTable</a:t>
            </a:r>
            <a:r>
              <a:rPr lang="en-US" sz="2400" dirty="0" smtClean="0">
                <a:latin typeface="Vazir" pitchFamily="2" charset="-78"/>
                <a:cs typeface="Vazir" pitchFamily="2" charset="-78"/>
              </a:rPr>
              <a:t>=</a:t>
            </a:r>
            <a:r>
              <a:rPr lang="en-US" sz="2400" dirty="0">
                <a:latin typeface="Vazir" pitchFamily="2" charset="-78"/>
                <a:cs typeface="Vazir" pitchFamily="2" charset="-78"/>
              </a:rPr>
              <a:t> </a:t>
            </a:r>
            <a:r>
              <a:rPr lang="en-US" sz="2400" dirty="0" err="1">
                <a:latin typeface="Vazir" pitchFamily="2" charset="-78"/>
                <a:cs typeface="Vazir" pitchFamily="2" charset="-78"/>
              </a:rPr>
              <a:t>booksOnTable</a:t>
            </a:r>
            <a:r>
              <a:rPr lang="en-US" sz="2400" dirty="0">
                <a:latin typeface="Vazir" pitchFamily="2" charset="-78"/>
                <a:cs typeface="Vazir" pitchFamily="2" charset="-78"/>
              </a:rPr>
              <a:t> </a:t>
            </a:r>
            <a:r>
              <a:rPr lang="en-US" sz="2400" dirty="0" smtClean="0">
                <a:latin typeface="Vazir" pitchFamily="2" charset="-78"/>
                <a:cs typeface="Vazir" pitchFamily="2" charset="-78"/>
              </a:rPr>
              <a:t>-1;</a:t>
            </a:r>
          </a:p>
          <a:p>
            <a:r>
              <a:rPr lang="en-US" sz="2400" dirty="0" smtClean="0">
                <a:latin typeface="Vazir" pitchFamily="2" charset="-78"/>
                <a:cs typeface="Vazir" pitchFamily="2" charset="-78"/>
              </a:rPr>
              <a:t>//or</a:t>
            </a:r>
            <a:endParaRPr lang="en-US" sz="2400" dirty="0">
              <a:latin typeface="Vazir" pitchFamily="2" charset="-78"/>
              <a:cs typeface="Vazir" pitchFamily="2" charset="-78"/>
            </a:endParaRPr>
          </a:p>
          <a:p>
            <a:r>
              <a:rPr lang="en-US" sz="2400" dirty="0" err="1" smtClean="0">
                <a:latin typeface="Vazir" pitchFamily="2" charset="-78"/>
                <a:cs typeface="Vazir" pitchFamily="2" charset="-78"/>
              </a:rPr>
              <a:t>booksOnTable</a:t>
            </a:r>
            <a:r>
              <a:rPr lang="en-US" sz="2400" dirty="0" smtClean="0">
                <a:latin typeface="Vazir" pitchFamily="2" charset="-78"/>
                <a:cs typeface="Vazir" pitchFamily="2" charset="-78"/>
              </a:rPr>
              <a:t> - -</a:t>
            </a:r>
          </a:p>
          <a:p>
            <a:r>
              <a:rPr lang="en-US" sz="2400" dirty="0" smtClean="0">
                <a:latin typeface="Vazir" pitchFamily="2" charset="-78"/>
                <a:cs typeface="Vazir" pitchFamily="2" charset="-78"/>
              </a:rPr>
              <a:t>}</a:t>
            </a:r>
            <a:endParaRPr lang="en-US" sz="2400" dirty="0">
              <a:latin typeface="Vazir" pitchFamily="2" charset="-78"/>
              <a:cs typeface="Vazir" pitchFamily="2" charset="-78"/>
            </a:endParaRPr>
          </a:p>
        </p:txBody>
      </p:sp>
      <p:cxnSp>
        <p:nvCxnSpPr>
          <p:cNvPr id="10" name="Straight Connector 9"/>
          <p:cNvCxnSpPr/>
          <p:nvPr/>
        </p:nvCxnSpPr>
        <p:spPr>
          <a:xfrm>
            <a:off x="6378147" y="111211"/>
            <a:ext cx="0" cy="674678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828943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FDFB95-2803-4882-8DE6-333A75D37240}"/>
              </a:ext>
            </a:extLst>
          </p:cNvPr>
          <p:cNvSpPr>
            <a:spLocks noGrp="1"/>
          </p:cNvSpPr>
          <p:nvPr>
            <p:ph type="ctrTitle"/>
          </p:nvPr>
        </p:nvSpPr>
        <p:spPr/>
        <p:txBody>
          <a:bodyPr/>
          <a:lstStyle/>
          <a:p>
            <a:r>
              <a:rPr lang="en-US" sz="3600" dirty="0"/>
              <a:t>The way to get started is to </a:t>
            </a:r>
            <a:r>
              <a:rPr lang="en-US" b="1" dirty="0"/>
              <a:t>Q</a:t>
            </a:r>
            <a:r>
              <a:rPr lang="en-US" sz="3600" b="1" dirty="0" smtClean="0"/>
              <a:t>uit</a:t>
            </a:r>
            <a:r>
              <a:rPr lang="en-US" sz="3600" dirty="0" smtClean="0"/>
              <a:t> </a:t>
            </a:r>
            <a:r>
              <a:rPr lang="en-US" u="sng" dirty="0"/>
              <a:t>T</a:t>
            </a:r>
            <a:r>
              <a:rPr lang="en-US" sz="3600" u="sng" dirty="0" smtClean="0"/>
              <a:t>alking</a:t>
            </a:r>
            <a:r>
              <a:rPr lang="en-US" sz="3600" dirty="0" smtClean="0"/>
              <a:t> </a:t>
            </a:r>
            <a:r>
              <a:rPr lang="en-US" sz="3600" dirty="0"/>
              <a:t>and </a:t>
            </a:r>
            <a:r>
              <a:rPr lang="en-US" u="sng" dirty="0"/>
              <a:t>B</a:t>
            </a:r>
            <a:r>
              <a:rPr lang="en-US" sz="3600" u="sng" dirty="0" smtClean="0"/>
              <a:t>egin</a:t>
            </a:r>
            <a:r>
              <a:rPr lang="en-US" sz="3600" dirty="0" smtClean="0"/>
              <a:t> </a:t>
            </a:r>
            <a:r>
              <a:rPr lang="en-US" b="1" dirty="0"/>
              <a:t>D</a:t>
            </a:r>
            <a:r>
              <a:rPr lang="en-US" sz="3600" b="1" dirty="0" smtClean="0"/>
              <a:t>oing</a:t>
            </a:r>
            <a:r>
              <a:rPr lang="en-US" sz="3600" dirty="0"/>
              <a:t>.</a:t>
            </a:r>
            <a:endParaRPr lang="en-US" dirty="0"/>
          </a:p>
        </p:txBody>
      </p:sp>
      <p:sp>
        <p:nvSpPr>
          <p:cNvPr id="3" name="Subtitle 2">
            <a:extLst>
              <a:ext uri="{FF2B5EF4-FFF2-40B4-BE49-F238E27FC236}">
                <a16:creationId xmlns:a16="http://schemas.microsoft.com/office/drawing/2014/main" xmlns="" id="{8AFC25C2-2815-4A92-A043-0CEC83591A94}"/>
              </a:ext>
            </a:extLst>
          </p:cNvPr>
          <p:cNvSpPr>
            <a:spLocks noGrp="1"/>
          </p:cNvSpPr>
          <p:nvPr>
            <p:ph type="subTitle" idx="1"/>
          </p:nvPr>
        </p:nvSpPr>
        <p:spPr/>
        <p:txBody>
          <a:bodyPr/>
          <a:lstStyle/>
          <a:p>
            <a:r>
              <a:rPr lang="en-US" sz="1800" b="1" dirty="0"/>
              <a:t>Walt Disney</a:t>
            </a:r>
          </a:p>
        </p:txBody>
      </p:sp>
      <p:pic>
        <p:nvPicPr>
          <p:cNvPr id="8" name="Picture Placeholder 7" descr="mountains at sunset">
            <a:extLst>
              <a:ext uri="{FF2B5EF4-FFF2-40B4-BE49-F238E27FC236}">
                <a16:creationId xmlns:a16="http://schemas.microsoft.com/office/drawing/2014/main" xmlns="" id="{8DD372BB-220C-48D2-B19A-562BE88C2109}"/>
              </a:ext>
            </a:extLst>
          </p:cNvPr>
          <p:cNvPicPr>
            <a:picLocks noGrp="1" noChangeAspect="1"/>
          </p:cNvPicPr>
          <p:nvPr>
            <p:ph type="pic" sz="quarter" idx="13"/>
          </p:nvPr>
        </p:nvPicPr>
        <p:blipFill rotWithShape="1">
          <a:blip r:embed="rId2"/>
          <a:srcRect/>
          <a:stretch/>
        </p:blipFill>
        <p:spPr/>
      </p:pic>
      <p:sp>
        <p:nvSpPr>
          <p:cNvPr id="10" name="Slide Number Placeholder 9">
            <a:extLst>
              <a:ext uri="{FF2B5EF4-FFF2-40B4-BE49-F238E27FC236}">
                <a16:creationId xmlns:a16="http://schemas.microsoft.com/office/drawing/2014/main" xmlns="" id="{FE0D311A-C366-4A86-9404-C0F5CBF9C811}"/>
              </a:ext>
            </a:extLst>
          </p:cNvPr>
          <p:cNvSpPr>
            <a:spLocks noGrp="1"/>
          </p:cNvSpPr>
          <p:nvPr>
            <p:ph type="sldNum" sz="quarter" idx="12"/>
          </p:nvPr>
        </p:nvSpPr>
        <p:spPr/>
        <p:txBody>
          <a:bodyPr/>
          <a:lstStyle/>
          <a:p>
            <a:fld id="{D8DA9DAA-006C-4F4B-980E-E3DF019B24E2}" type="slidenum">
              <a:rPr lang="en-US" smtClean="0"/>
              <a:pPr/>
              <a:t>18</a:t>
            </a:fld>
            <a:endParaRPr lang="en-US" dirty="0"/>
          </a:p>
        </p:txBody>
      </p:sp>
      <p:sp>
        <p:nvSpPr>
          <p:cNvPr id="12" name="Footer Placeholder 7">
            <a:extLst>
              <a:ext uri="{FF2B5EF4-FFF2-40B4-BE49-F238E27FC236}">
                <a16:creationId xmlns:a16="http://schemas.microsoft.com/office/drawing/2014/main" xmlns="" id="{C5F123E8-60D7-4BC0-BB95-FBC8C0185645}"/>
              </a:ext>
            </a:extLst>
          </p:cNvPr>
          <p:cNvSpPr>
            <a:spLocks noGrp="1"/>
          </p:cNvSpPr>
          <p:nvPr>
            <p:ph type="ftr" sz="quarter" idx="11"/>
          </p:nvPr>
        </p:nvSpPr>
        <p:spPr>
          <a:xfrm rot="16200000">
            <a:off x="10141904" y="1639591"/>
            <a:ext cx="2788920" cy="365125"/>
          </a:xfrm>
        </p:spPr>
        <p:txBody>
          <a:bodyPr/>
          <a:lstStyle/>
          <a:p>
            <a:r>
              <a:rPr lang="fa-IR" dirty="0">
                <a:latin typeface="Vazir Black" panose="020B0603030804020204" pitchFamily="34" charset="-78"/>
                <a:cs typeface="Vazir Black" panose="020B0603030804020204" pitchFamily="34" charset="-78"/>
              </a:rPr>
              <a:t>مبانی برنامه نویسی</a:t>
            </a:r>
            <a:endParaRPr lang="en-US" dirty="0">
              <a:latin typeface="Vazir Black" panose="020B0603030804020204" pitchFamily="34" charset="-78"/>
              <a:cs typeface="Vazir Black" panose="020B0603030804020204" pitchFamily="34" charset="-78"/>
            </a:endParaRPr>
          </a:p>
        </p:txBody>
      </p:sp>
    </p:spTree>
    <p:extLst>
      <p:ext uri="{BB962C8B-B14F-4D97-AF65-F5344CB8AC3E}">
        <p14:creationId xmlns:p14="http://schemas.microsoft.com/office/powerpoint/2010/main" val="356147347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F2FB0B-15EC-453B-BC9B-69AD35DDCEA3}"/>
              </a:ext>
            </a:extLst>
          </p:cNvPr>
          <p:cNvSpPr>
            <a:spLocks noGrp="1"/>
          </p:cNvSpPr>
          <p:nvPr>
            <p:ph type="ctrTitle"/>
          </p:nvPr>
        </p:nvSpPr>
        <p:spPr/>
        <p:txBody>
          <a:bodyPr/>
          <a:lstStyle/>
          <a:p>
            <a:r>
              <a:rPr lang="en-US" dirty="0" smtClean="0"/>
              <a:t>Let’s Do something practical</a:t>
            </a:r>
            <a:endParaRPr lang="en-US" dirty="0"/>
          </a:p>
        </p:txBody>
      </p:sp>
      <p:sp>
        <p:nvSpPr>
          <p:cNvPr id="3" name="Subtitle 2">
            <a:extLst>
              <a:ext uri="{FF2B5EF4-FFF2-40B4-BE49-F238E27FC236}">
                <a16:creationId xmlns:a16="http://schemas.microsoft.com/office/drawing/2014/main" xmlns="" id="{05408798-0DB3-46BF-880E-7BB904D700F6}"/>
              </a:ext>
            </a:extLst>
          </p:cNvPr>
          <p:cNvSpPr>
            <a:spLocks noGrp="1"/>
          </p:cNvSpPr>
          <p:nvPr>
            <p:ph type="subTitle" idx="1"/>
          </p:nvPr>
        </p:nvSpPr>
        <p:spPr/>
        <p:txBody>
          <a:bodyPr/>
          <a:lstStyle/>
          <a:p>
            <a:r>
              <a:rPr lang="fa-IR" dirty="0" smtClean="0">
                <a:latin typeface="Vazir Black" panose="020B0603030804020204" pitchFamily="34" charset="-78"/>
                <a:cs typeface="Vazir Black" panose="020B0603030804020204" pitchFamily="34" charset="-78"/>
              </a:rPr>
              <a:t>بیاین یکم کار عملی بکنیم </a:t>
            </a:r>
            <a:endParaRPr lang="en-US" dirty="0">
              <a:latin typeface="Vazir Black" panose="020B0603030804020204" pitchFamily="34" charset="-78"/>
              <a:cs typeface="Vazir Black" panose="020B0603030804020204" pitchFamily="34" charset="-78"/>
            </a:endParaRPr>
          </a:p>
        </p:txBody>
      </p:sp>
    </p:spTree>
    <p:extLst>
      <p:ext uri="{BB962C8B-B14F-4D97-AF65-F5344CB8AC3E}">
        <p14:creationId xmlns:p14="http://schemas.microsoft.com/office/powerpoint/2010/main" val="39185057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1DDBBC93-70DF-4E4E-98E3-08124185AB18}"/>
              </a:ext>
            </a:extLst>
          </p:cNvPr>
          <p:cNvSpPr>
            <a:spLocks noGrp="1"/>
          </p:cNvSpPr>
          <p:nvPr>
            <p:ph type="title"/>
          </p:nvPr>
        </p:nvSpPr>
        <p:spPr/>
        <p:txBody>
          <a:bodyPr/>
          <a:lstStyle/>
          <a:p>
            <a:r>
              <a:rPr lang="fa-IR" dirty="0" smtClean="0">
                <a:latin typeface="Vazir" pitchFamily="2" charset="-78"/>
                <a:cs typeface="Vazir" pitchFamily="2" charset="-78"/>
              </a:rPr>
              <a:t>اهداف</a:t>
            </a:r>
            <a:endParaRPr lang="en-US" dirty="0">
              <a:latin typeface="Vazir" pitchFamily="2" charset="-78"/>
              <a:cs typeface="Vazir" pitchFamily="2" charset="-78"/>
            </a:endParaRPr>
          </a:p>
        </p:txBody>
      </p:sp>
      <p:sp>
        <p:nvSpPr>
          <p:cNvPr id="4" name="Text Placeholder 3">
            <a:extLst>
              <a:ext uri="{FF2B5EF4-FFF2-40B4-BE49-F238E27FC236}">
                <a16:creationId xmlns:a16="http://schemas.microsoft.com/office/drawing/2014/main" xmlns="" id="{65DE74E9-AA78-46C1-845A-0B72FA8AF35E}"/>
              </a:ext>
            </a:extLst>
          </p:cNvPr>
          <p:cNvSpPr>
            <a:spLocks noGrp="1"/>
          </p:cNvSpPr>
          <p:nvPr>
            <p:ph type="body" sz="quarter" idx="13"/>
          </p:nvPr>
        </p:nvSpPr>
        <p:spPr/>
        <p:txBody>
          <a:bodyPr/>
          <a:lstStyle/>
          <a:p>
            <a:pPr marL="285750" indent="-285750" rtl="1">
              <a:buFont typeface="Wingdings" panose="05000000000000000000" pitchFamily="2" charset="2"/>
              <a:buChar char="q"/>
            </a:pPr>
            <a:r>
              <a:rPr lang="fa-IR" sz="1800" dirty="0">
                <a:solidFill>
                  <a:schemeClr val="bg1"/>
                </a:solidFill>
                <a:latin typeface="Vazir" pitchFamily="2" charset="-78"/>
                <a:cs typeface="Vazir" pitchFamily="2" charset="-78"/>
              </a:rPr>
              <a:t>آشنایی با زبان برنامه نویسی جاوا اسکریپت</a:t>
            </a:r>
          </a:p>
          <a:p>
            <a:pPr marL="285750" indent="-285750" rtl="1">
              <a:buFont typeface="Wingdings" panose="05000000000000000000" pitchFamily="2" charset="2"/>
              <a:buChar char="q"/>
            </a:pPr>
            <a:r>
              <a:rPr lang="fa-IR" sz="1800" dirty="0">
                <a:solidFill>
                  <a:schemeClr val="bg1"/>
                </a:solidFill>
                <a:latin typeface="Vazir" pitchFamily="2" charset="-78"/>
                <a:cs typeface="Vazir" pitchFamily="2" charset="-78"/>
              </a:rPr>
              <a:t>متغییر ها </a:t>
            </a:r>
          </a:p>
          <a:p>
            <a:pPr marL="285750" indent="-285750" rtl="1">
              <a:buFont typeface="Wingdings" panose="05000000000000000000" pitchFamily="2" charset="2"/>
              <a:buChar char="q"/>
            </a:pPr>
            <a:r>
              <a:rPr lang="fa-IR" dirty="0">
                <a:latin typeface="Vazir" pitchFamily="2" charset="-78"/>
                <a:cs typeface="Vazir" pitchFamily="2" charset="-78"/>
              </a:rPr>
              <a:t>شرط</a:t>
            </a:r>
          </a:p>
          <a:p>
            <a:pPr marL="285750" indent="-285750" rtl="1">
              <a:buFont typeface="Wingdings" panose="05000000000000000000" pitchFamily="2" charset="2"/>
              <a:buChar char="q"/>
            </a:pPr>
            <a:r>
              <a:rPr lang="fa-IR" sz="1800" dirty="0">
                <a:solidFill>
                  <a:schemeClr val="bg1"/>
                </a:solidFill>
                <a:latin typeface="Vazir" pitchFamily="2" charset="-78"/>
                <a:cs typeface="Vazir" pitchFamily="2" charset="-78"/>
              </a:rPr>
              <a:t>حلقه</a:t>
            </a:r>
          </a:p>
          <a:p>
            <a:pPr marL="285750" indent="-285750" rtl="1">
              <a:buFont typeface="Wingdings" panose="05000000000000000000" pitchFamily="2" charset="2"/>
              <a:buChar char="q"/>
            </a:pPr>
            <a:r>
              <a:rPr lang="fa-IR" dirty="0">
                <a:latin typeface="Vazir" pitchFamily="2" charset="-78"/>
                <a:cs typeface="Vazir" pitchFamily="2" charset="-78"/>
              </a:rPr>
              <a:t>تابع</a:t>
            </a:r>
          </a:p>
          <a:p>
            <a:pPr marL="285750" indent="-285750" rtl="1">
              <a:buFont typeface="Wingdings" panose="05000000000000000000" pitchFamily="2" charset="2"/>
              <a:buChar char="q"/>
            </a:pPr>
            <a:endParaRPr lang="fa-IR" sz="1800" dirty="0">
              <a:solidFill>
                <a:schemeClr val="bg1"/>
              </a:solidFill>
              <a:latin typeface="Vazir" pitchFamily="2" charset="-78"/>
              <a:cs typeface="Vazir" pitchFamily="2" charset="-78"/>
            </a:endParaRPr>
          </a:p>
          <a:p>
            <a:pPr marL="285750" indent="-285750" rtl="1">
              <a:buFont typeface="Wingdings" panose="05000000000000000000" pitchFamily="2" charset="2"/>
              <a:buChar char="q"/>
            </a:pPr>
            <a:endParaRPr lang="en-US" sz="1800" dirty="0">
              <a:solidFill>
                <a:schemeClr val="bg1"/>
              </a:solidFill>
              <a:latin typeface="Vazir" pitchFamily="2" charset="-78"/>
              <a:cs typeface="Vazir" pitchFamily="2" charset="-78"/>
            </a:endParaRPr>
          </a:p>
        </p:txBody>
      </p:sp>
      <p:sp>
        <p:nvSpPr>
          <p:cNvPr id="7" name="Date Placeholder 6">
            <a:extLst>
              <a:ext uri="{FF2B5EF4-FFF2-40B4-BE49-F238E27FC236}">
                <a16:creationId xmlns:a16="http://schemas.microsoft.com/office/drawing/2014/main" xmlns="" id="{05C25F72-F9A7-42F9-9720-0801ED77D4D1}"/>
              </a:ext>
            </a:extLst>
          </p:cNvPr>
          <p:cNvSpPr>
            <a:spLocks noGrp="1"/>
          </p:cNvSpPr>
          <p:nvPr>
            <p:ph type="dt" sz="half" idx="10"/>
          </p:nvPr>
        </p:nvSpPr>
        <p:spPr/>
        <p:txBody>
          <a:bodyPr/>
          <a:lstStyle/>
          <a:p>
            <a:r>
              <a:rPr lang="en-US" dirty="0" err="1">
                <a:latin typeface="Vazir Black" panose="020B0603030804020204" pitchFamily="34" charset="-78"/>
                <a:cs typeface="Vazir Black" panose="020B0603030804020204" pitchFamily="34" charset="-78"/>
              </a:rPr>
              <a:t>Xx</a:t>
            </a:r>
            <a:r>
              <a:rPr lang="en-US" dirty="0">
                <a:latin typeface="Vazir Black" panose="020B0603030804020204" pitchFamily="34" charset="-78"/>
                <a:cs typeface="Vazir Black" panose="020B0603030804020204" pitchFamily="34" charset="-78"/>
              </a:rPr>
              <a:t>/5/00</a:t>
            </a:r>
          </a:p>
          <a:p>
            <a:endParaRPr lang="en-US" dirty="0">
              <a:latin typeface="Vazir Black" panose="020B0603030804020204" pitchFamily="34" charset="-78"/>
              <a:cs typeface="Vazir Black" panose="020B0603030804020204" pitchFamily="34" charset="-78"/>
            </a:endParaRPr>
          </a:p>
        </p:txBody>
      </p:sp>
      <p:sp>
        <p:nvSpPr>
          <p:cNvPr id="8" name="Footer Placeholder 7">
            <a:extLst>
              <a:ext uri="{FF2B5EF4-FFF2-40B4-BE49-F238E27FC236}">
                <a16:creationId xmlns:a16="http://schemas.microsoft.com/office/drawing/2014/main" xmlns="" id="{AEEDFC2F-FF0A-4EC9-A0BB-0AA2B1E6BA4A}"/>
              </a:ext>
            </a:extLst>
          </p:cNvPr>
          <p:cNvSpPr>
            <a:spLocks noGrp="1"/>
          </p:cNvSpPr>
          <p:nvPr>
            <p:ph type="ftr" sz="quarter" idx="11"/>
          </p:nvPr>
        </p:nvSpPr>
        <p:spPr/>
        <p:txBody>
          <a:bodyPr/>
          <a:lstStyle/>
          <a:p>
            <a:r>
              <a:rPr lang="fa-IR" dirty="0">
                <a:latin typeface="Vazir Black" panose="020B0603030804020204" pitchFamily="34" charset="-78"/>
                <a:cs typeface="Vazir Black" panose="020B0603030804020204" pitchFamily="34" charset="-78"/>
              </a:rPr>
              <a:t>مبانی برنامه نویسی</a:t>
            </a:r>
            <a:endParaRPr lang="en-US" dirty="0">
              <a:latin typeface="Vazir Black" panose="020B0603030804020204" pitchFamily="34" charset="-78"/>
              <a:cs typeface="Vazir Black" panose="020B0603030804020204" pitchFamily="34" charset="-78"/>
            </a:endParaRPr>
          </a:p>
        </p:txBody>
      </p:sp>
      <p:sp>
        <p:nvSpPr>
          <p:cNvPr id="9" name="Slide Number Placeholder 8">
            <a:extLst>
              <a:ext uri="{FF2B5EF4-FFF2-40B4-BE49-F238E27FC236}">
                <a16:creationId xmlns:a16="http://schemas.microsoft.com/office/drawing/2014/main" xmlns="" id="{6DCF8D89-56D9-4E2B-9838-07DFB6E9D2BB}"/>
              </a:ext>
            </a:extLst>
          </p:cNvPr>
          <p:cNvSpPr>
            <a:spLocks noGrp="1"/>
          </p:cNvSpPr>
          <p:nvPr>
            <p:ph type="sldNum" sz="quarter" idx="12"/>
          </p:nvPr>
        </p:nvSpPr>
        <p:spPr/>
        <p:txBody>
          <a:bodyPr/>
          <a:lstStyle/>
          <a:p>
            <a:fld id="{D8DA9DAA-006C-4F4B-980E-E3DF019B24E2}" type="slidenum">
              <a:rPr lang="en-US" smtClean="0">
                <a:latin typeface="Vazir Black" panose="020B0603030804020204" pitchFamily="34" charset="-78"/>
                <a:cs typeface="Vazir Black" panose="020B0603030804020204" pitchFamily="34" charset="-78"/>
              </a:rPr>
              <a:pPr/>
              <a:t>2</a:t>
            </a:fld>
            <a:endParaRPr lang="en-US" dirty="0">
              <a:latin typeface="Vazir Black" panose="020B0603030804020204" pitchFamily="34" charset="-78"/>
              <a:cs typeface="Vazir Black" panose="020B0603030804020204" pitchFamily="34" charset="-78"/>
            </a:endParaRPr>
          </a:p>
        </p:txBody>
      </p:sp>
      <p:pic>
        <p:nvPicPr>
          <p:cNvPr id="15" name="Picture Placeholder 14">
            <a:extLst>
              <a:ext uri="{FF2B5EF4-FFF2-40B4-BE49-F238E27FC236}">
                <a16:creationId xmlns:a16="http://schemas.microsoft.com/office/drawing/2014/main" xmlns="" id="{41F26D36-9A20-4F75-A159-B64BEEFFBE38}"/>
              </a:ext>
            </a:extLst>
          </p:cNvPr>
          <p:cNvPicPr>
            <a:picLocks noGrp="1" noChangeAspect="1"/>
          </p:cNvPicPr>
          <p:nvPr>
            <p:ph type="pic" sz="quarter" idx="14"/>
          </p:nvPr>
        </p:nvPicPr>
        <p:blipFill rotWithShape="1">
          <a:blip r:embed="rId2"/>
          <a:srcRect l="-12560" t="-7185" r="-26275" b="-7854"/>
          <a:stretch/>
        </p:blipFill>
        <p:spPr>
          <a:xfrm>
            <a:off x="1364077" y="1160584"/>
            <a:ext cx="3503165" cy="4088423"/>
          </a:xfrm>
        </p:spPr>
      </p:pic>
    </p:spTree>
    <p:extLst>
      <p:ext uri="{BB962C8B-B14F-4D97-AF65-F5344CB8AC3E}">
        <p14:creationId xmlns:p14="http://schemas.microsoft.com/office/powerpoint/2010/main" val="161359806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485278-3D07-466F-8351-667A2EBEABB8}"/>
              </a:ext>
            </a:extLst>
          </p:cNvPr>
          <p:cNvSpPr>
            <a:spLocks noGrp="1"/>
          </p:cNvSpPr>
          <p:nvPr>
            <p:ph type="title"/>
          </p:nvPr>
        </p:nvSpPr>
        <p:spPr>
          <a:xfrm>
            <a:off x="7029966" y="0"/>
            <a:ext cx="4335162" cy="1325563"/>
          </a:xfrm>
        </p:spPr>
        <p:txBody>
          <a:bodyPr>
            <a:normAutofit/>
          </a:bodyPr>
          <a:lstStyle/>
          <a:p>
            <a:pPr algn="r"/>
            <a:r>
              <a:rPr lang="fa-IR" dirty="0" smtClean="0">
                <a:latin typeface="Vazir" pitchFamily="2" charset="-78"/>
                <a:cs typeface="Vazir" pitchFamily="2" charset="-78"/>
              </a:rPr>
              <a:t>کار عملی</a:t>
            </a:r>
            <a:endParaRPr lang="en-US" dirty="0">
              <a:latin typeface="Vazir" pitchFamily="2" charset="-78"/>
              <a:cs typeface="Vazir" pitchFamily="2" charset="-78"/>
            </a:endParaRPr>
          </a:p>
        </p:txBody>
      </p:sp>
      <p:sp>
        <p:nvSpPr>
          <p:cNvPr id="6" name="Slide Number Placeholder 5">
            <a:extLst>
              <a:ext uri="{FF2B5EF4-FFF2-40B4-BE49-F238E27FC236}">
                <a16:creationId xmlns:a16="http://schemas.microsoft.com/office/drawing/2014/main" xmlns=""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20</a:t>
            </a:fld>
            <a:endParaRPr lang="en-US" b="1" cap="all" spc="100" dirty="0">
              <a:solidFill>
                <a:schemeClr val="accent2"/>
              </a:solidFill>
            </a:endParaRPr>
          </a:p>
        </p:txBody>
      </p:sp>
      <p:sp>
        <p:nvSpPr>
          <p:cNvPr id="3" name="Content Placeholder 2"/>
          <p:cNvSpPr>
            <a:spLocks noGrp="1"/>
          </p:cNvSpPr>
          <p:nvPr>
            <p:ph idx="1"/>
          </p:nvPr>
        </p:nvSpPr>
        <p:spPr>
          <a:xfrm>
            <a:off x="968188" y="1325563"/>
            <a:ext cx="10810892" cy="1937590"/>
          </a:xfrm>
        </p:spPr>
        <p:txBody>
          <a:bodyPr>
            <a:normAutofit fontScale="92500" lnSpcReduction="10000"/>
          </a:bodyPr>
          <a:lstStyle/>
          <a:p>
            <a:pPr marL="0" indent="0" algn="r" rtl="1">
              <a:lnSpc>
                <a:spcPct val="150000"/>
              </a:lnSpc>
              <a:buNone/>
            </a:pPr>
            <a:r>
              <a:rPr lang="fa-IR" dirty="0" smtClean="0">
                <a:latin typeface="Vazir" pitchFamily="2" charset="-78"/>
                <a:cs typeface="Vazir" pitchFamily="2" charset="-78"/>
              </a:rPr>
              <a:t>علی یک برنامه نویس بسیار خسته است روزی مدیر به او گفت جمع اعداد یک تا صد را به من بگو به علی کمک کنید تا بتواند مسله را حل کند . </a:t>
            </a:r>
          </a:p>
          <a:p>
            <a:pPr marL="0" indent="0" algn="r" rtl="1">
              <a:lnSpc>
                <a:spcPct val="150000"/>
              </a:lnSpc>
              <a:buNone/>
            </a:pPr>
            <a:r>
              <a:rPr lang="fa-IR" dirty="0" smtClean="0">
                <a:latin typeface="Vazir" pitchFamily="2" charset="-78"/>
                <a:cs typeface="Vazir" pitchFamily="2" charset="-78"/>
              </a:rPr>
              <a:t> </a:t>
            </a:r>
          </a:p>
        </p:txBody>
      </p:sp>
      <p:sp>
        <p:nvSpPr>
          <p:cNvPr id="8" name="TextBox 7"/>
          <p:cNvSpPr txBox="1"/>
          <p:nvPr/>
        </p:nvSpPr>
        <p:spPr>
          <a:xfrm>
            <a:off x="1482812" y="3797077"/>
            <a:ext cx="4376350" cy="461665"/>
          </a:xfrm>
          <a:prstGeom prst="rect">
            <a:avLst/>
          </a:prstGeom>
          <a:noFill/>
        </p:spPr>
        <p:txBody>
          <a:bodyPr wrap="square" rtlCol="0">
            <a:spAutoFit/>
          </a:bodyPr>
          <a:lstStyle/>
          <a:p>
            <a:endParaRPr lang="en-US" sz="2400" b="1" dirty="0"/>
          </a:p>
        </p:txBody>
      </p:sp>
      <p:sp>
        <p:nvSpPr>
          <p:cNvPr id="9" name="TextBox 8"/>
          <p:cNvSpPr txBox="1"/>
          <p:nvPr/>
        </p:nvSpPr>
        <p:spPr>
          <a:xfrm>
            <a:off x="1624520" y="3173504"/>
            <a:ext cx="4713527" cy="2308324"/>
          </a:xfrm>
          <a:prstGeom prst="rect">
            <a:avLst/>
          </a:prstGeom>
          <a:noFill/>
        </p:spPr>
        <p:txBody>
          <a:bodyPr wrap="square" rtlCol="0">
            <a:spAutoFit/>
          </a:bodyPr>
          <a:lstStyle/>
          <a:p>
            <a:r>
              <a:rPr lang="en-US" dirty="0" err="1" smtClean="0"/>
              <a:t>var</a:t>
            </a:r>
            <a:r>
              <a:rPr lang="en-US" dirty="0" smtClean="0"/>
              <a:t> sum=0</a:t>
            </a:r>
          </a:p>
          <a:p>
            <a:endParaRPr lang="en-US" dirty="0" smtClean="0"/>
          </a:p>
          <a:p>
            <a:r>
              <a:rPr lang="en-US" dirty="0" smtClean="0"/>
              <a:t>for(</a:t>
            </a:r>
            <a:r>
              <a:rPr lang="en-US" dirty="0" err="1" smtClean="0"/>
              <a:t>var</a:t>
            </a:r>
            <a:r>
              <a:rPr lang="en-US" dirty="0" smtClean="0"/>
              <a:t> </a:t>
            </a:r>
            <a:r>
              <a:rPr lang="en-US" dirty="0" err="1" smtClean="0"/>
              <a:t>i</a:t>
            </a:r>
            <a:r>
              <a:rPr lang="en-US" dirty="0" smtClean="0"/>
              <a:t>=0;i&lt;=100;i++){</a:t>
            </a:r>
          </a:p>
          <a:p>
            <a:endParaRPr lang="en-US" dirty="0" smtClean="0"/>
          </a:p>
          <a:p>
            <a:r>
              <a:rPr lang="en-US" dirty="0" smtClean="0"/>
              <a:t>sum=</a:t>
            </a:r>
            <a:r>
              <a:rPr lang="en-US" dirty="0" err="1" smtClean="0"/>
              <a:t>i+sum</a:t>
            </a:r>
            <a:r>
              <a:rPr lang="en-US" dirty="0" smtClean="0"/>
              <a:t>;</a:t>
            </a:r>
            <a:endParaRPr lang="en-US" dirty="0"/>
          </a:p>
          <a:p>
            <a:endParaRPr lang="en-US" dirty="0"/>
          </a:p>
          <a:p>
            <a:r>
              <a:rPr lang="en-US" dirty="0" smtClean="0"/>
              <a:t>}</a:t>
            </a:r>
          </a:p>
          <a:p>
            <a:r>
              <a:rPr lang="en-US" dirty="0" smtClean="0"/>
              <a:t>console.log(sum)</a:t>
            </a:r>
            <a:endParaRPr lang="en-US" dirty="0"/>
          </a:p>
        </p:txBody>
      </p:sp>
    </p:spTree>
    <p:extLst>
      <p:ext uri="{BB962C8B-B14F-4D97-AF65-F5344CB8AC3E}">
        <p14:creationId xmlns:p14="http://schemas.microsoft.com/office/powerpoint/2010/main" val="2995542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animEffect transition="in" filter="barn(inVertical)">
                                      <p:cBhvr>
                                        <p:cTn id="11" dur="500"/>
                                        <p:tgtEl>
                                          <p:spTgt spid="9">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nodeType="clickEffect">
                                  <p:stCondLst>
                                    <p:cond delay="0"/>
                                  </p:stCondLst>
                                  <p:childTnLst>
                                    <p:set>
                                      <p:cBhvr>
                                        <p:cTn id="15" dur="1" fill="hold">
                                          <p:stCondLst>
                                            <p:cond delay="0"/>
                                          </p:stCondLst>
                                        </p:cTn>
                                        <p:tgtEl>
                                          <p:spTgt spid="9">
                                            <p:txEl>
                                              <p:pRg st="4" end="4"/>
                                            </p:txEl>
                                          </p:spTgt>
                                        </p:tgtEl>
                                        <p:attrNameLst>
                                          <p:attrName>style.visibility</p:attrName>
                                        </p:attrNameLst>
                                      </p:cBhvr>
                                      <p:to>
                                        <p:strVal val="visible"/>
                                      </p:to>
                                    </p:set>
                                    <p:animEffect transition="in" filter="wipe(down)">
                                      <p:cBhvr>
                                        <p:cTn id="16" dur="500"/>
                                        <p:tgtEl>
                                          <p:spTgt spid="9">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9">
                                            <p:txEl>
                                              <p:pRg st="6" end="6"/>
                                            </p:txEl>
                                          </p:spTgt>
                                        </p:tgtEl>
                                        <p:attrNameLst>
                                          <p:attrName>style.visibility</p:attrName>
                                        </p:attrNameLst>
                                      </p:cBhvr>
                                      <p:to>
                                        <p:strVal val="visible"/>
                                      </p:to>
                                    </p:set>
                                    <p:anim calcmode="lin" valueType="num">
                                      <p:cBhvr additive="base">
                                        <p:cTn id="21" dur="500" fill="hold"/>
                                        <p:tgtEl>
                                          <p:spTgt spid="9">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9">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9">
                                            <p:txEl>
                                              <p:pRg st="7" end="7"/>
                                            </p:txEl>
                                          </p:spTgt>
                                        </p:tgtEl>
                                        <p:attrNameLst>
                                          <p:attrName>style.visibility</p:attrName>
                                        </p:attrNameLst>
                                      </p:cBhvr>
                                      <p:to>
                                        <p:strVal val="visible"/>
                                      </p:to>
                                    </p:set>
                                    <p:animEffect transition="in" filter="wheel(1)">
                                      <p:cBhvr>
                                        <p:cTn id="27" dur="2000"/>
                                        <p:tgtEl>
                                          <p:spTgt spid="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485278-3D07-466F-8351-667A2EBEABB8}"/>
              </a:ext>
            </a:extLst>
          </p:cNvPr>
          <p:cNvSpPr>
            <a:spLocks noGrp="1"/>
          </p:cNvSpPr>
          <p:nvPr>
            <p:ph type="title"/>
          </p:nvPr>
        </p:nvSpPr>
        <p:spPr>
          <a:xfrm>
            <a:off x="7029966" y="0"/>
            <a:ext cx="4335162" cy="1325563"/>
          </a:xfrm>
        </p:spPr>
        <p:txBody>
          <a:bodyPr>
            <a:normAutofit/>
          </a:bodyPr>
          <a:lstStyle/>
          <a:p>
            <a:pPr algn="r"/>
            <a:r>
              <a:rPr lang="fa-IR" dirty="0" smtClean="0">
                <a:latin typeface="Vazir" pitchFamily="2" charset="-78"/>
                <a:cs typeface="Vazir" pitchFamily="2" charset="-78"/>
              </a:rPr>
              <a:t>کار عملی</a:t>
            </a:r>
            <a:endParaRPr lang="en-US" dirty="0">
              <a:latin typeface="Vazir" pitchFamily="2" charset="-78"/>
              <a:cs typeface="Vazir" pitchFamily="2" charset="-78"/>
            </a:endParaRPr>
          </a:p>
        </p:txBody>
      </p:sp>
      <p:sp>
        <p:nvSpPr>
          <p:cNvPr id="6" name="Slide Number Placeholder 5">
            <a:extLst>
              <a:ext uri="{FF2B5EF4-FFF2-40B4-BE49-F238E27FC236}">
                <a16:creationId xmlns:a16="http://schemas.microsoft.com/office/drawing/2014/main" xmlns=""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21</a:t>
            </a:fld>
            <a:endParaRPr lang="en-US" b="1" cap="all" spc="100" dirty="0">
              <a:solidFill>
                <a:schemeClr val="accent2"/>
              </a:solidFill>
            </a:endParaRPr>
          </a:p>
        </p:txBody>
      </p:sp>
      <p:sp>
        <p:nvSpPr>
          <p:cNvPr id="3" name="Content Placeholder 2"/>
          <p:cNvSpPr>
            <a:spLocks noGrp="1"/>
          </p:cNvSpPr>
          <p:nvPr>
            <p:ph idx="1"/>
          </p:nvPr>
        </p:nvSpPr>
        <p:spPr>
          <a:xfrm>
            <a:off x="968188" y="1325563"/>
            <a:ext cx="10810892" cy="1937590"/>
          </a:xfrm>
        </p:spPr>
        <p:txBody>
          <a:bodyPr>
            <a:normAutofit fontScale="85000" lnSpcReduction="10000"/>
          </a:bodyPr>
          <a:lstStyle/>
          <a:p>
            <a:pPr marL="0" indent="0" algn="r" rtl="1">
              <a:lnSpc>
                <a:spcPct val="150000"/>
              </a:lnSpc>
              <a:buNone/>
            </a:pPr>
            <a:r>
              <a:rPr lang="fa-IR" dirty="0" smtClean="0">
                <a:latin typeface="Vazir" pitchFamily="2" charset="-78"/>
                <a:cs typeface="Vazir" pitchFamily="2" charset="-78"/>
              </a:rPr>
              <a:t>مجید تازه با آرایه اشنا شده و میخواهد آموخته خود را تثبیت کند . برای این کار میخواهد درون یک آرایه 100 تایی را با فقط اعداد زوج پر کند ولی خیلی گیج شده به مجید کمک کنید </a:t>
            </a:r>
          </a:p>
          <a:p>
            <a:pPr marL="0" indent="0" algn="r" rtl="1">
              <a:lnSpc>
                <a:spcPct val="150000"/>
              </a:lnSpc>
              <a:buNone/>
            </a:pPr>
            <a:r>
              <a:rPr lang="fa-IR" dirty="0" smtClean="0">
                <a:latin typeface="Vazir" pitchFamily="2" charset="-78"/>
                <a:cs typeface="Vazir" pitchFamily="2" charset="-78"/>
              </a:rPr>
              <a:t> </a:t>
            </a:r>
          </a:p>
        </p:txBody>
      </p:sp>
      <p:sp>
        <p:nvSpPr>
          <p:cNvPr id="8" name="TextBox 7"/>
          <p:cNvSpPr txBox="1"/>
          <p:nvPr/>
        </p:nvSpPr>
        <p:spPr>
          <a:xfrm>
            <a:off x="1482812" y="3797077"/>
            <a:ext cx="4376350" cy="461665"/>
          </a:xfrm>
          <a:prstGeom prst="rect">
            <a:avLst/>
          </a:prstGeom>
          <a:noFill/>
        </p:spPr>
        <p:txBody>
          <a:bodyPr wrap="square" rtlCol="0">
            <a:spAutoFit/>
          </a:bodyPr>
          <a:lstStyle/>
          <a:p>
            <a:endParaRPr lang="en-US" sz="2400" b="1" dirty="0"/>
          </a:p>
        </p:txBody>
      </p:sp>
      <p:sp>
        <p:nvSpPr>
          <p:cNvPr id="9" name="TextBox 8"/>
          <p:cNvSpPr txBox="1"/>
          <p:nvPr/>
        </p:nvSpPr>
        <p:spPr>
          <a:xfrm>
            <a:off x="1482812" y="3263153"/>
            <a:ext cx="5134868" cy="2585323"/>
          </a:xfrm>
          <a:prstGeom prst="rect">
            <a:avLst/>
          </a:prstGeom>
          <a:noFill/>
        </p:spPr>
        <p:txBody>
          <a:bodyPr wrap="square" rtlCol="0">
            <a:spAutoFit/>
          </a:bodyPr>
          <a:lstStyle/>
          <a:p>
            <a:r>
              <a:rPr lang="en-US" dirty="0" err="1"/>
              <a:t>var</a:t>
            </a:r>
            <a:r>
              <a:rPr lang="en-US" dirty="0"/>
              <a:t> even=[]</a:t>
            </a:r>
          </a:p>
          <a:p>
            <a:endParaRPr lang="en-US" dirty="0"/>
          </a:p>
          <a:p>
            <a:r>
              <a:rPr lang="en-US" dirty="0"/>
              <a:t>for(</a:t>
            </a:r>
            <a:r>
              <a:rPr lang="en-US" dirty="0" err="1"/>
              <a:t>var</a:t>
            </a:r>
            <a:r>
              <a:rPr lang="en-US" dirty="0"/>
              <a:t> </a:t>
            </a:r>
            <a:r>
              <a:rPr lang="en-US" dirty="0" err="1"/>
              <a:t>i</a:t>
            </a:r>
            <a:r>
              <a:rPr lang="en-US" dirty="0"/>
              <a:t>=0;i&lt;100;i++){</a:t>
            </a:r>
          </a:p>
          <a:p>
            <a:endParaRPr lang="en-US" dirty="0"/>
          </a:p>
          <a:p>
            <a:r>
              <a:rPr lang="en-US" dirty="0"/>
              <a:t>even[</a:t>
            </a:r>
            <a:r>
              <a:rPr lang="en-US" dirty="0" err="1"/>
              <a:t>i</a:t>
            </a:r>
            <a:r>
              <a:rPr lang="en-US" dirty="0"/>
              <a:t>]=</a:t>
            </a:r>
            <a:r>
              <a:rPr lang="en-US" dirty="0" err="1"/>
              <a:t>i</a:t>
            </a:r>
            <a:r>
              <a:rPr lang="en-US" dirty="0"/>
              <a:t>*2;</a:t>
            </a:r>
          </a:p>
          <a:p>
            <a:endParaRPr lang="en-US" dirty="0"/>
          </a:p>
          <a:p>
            <a:r>
              <a:rPr lang="en-US" dirty="0"/>
              <a:t>console.log(even)</a:t>
            </a:r>
          </a:p>
          <a:p>
            <a:endParaRPr lang="en-US" dirty="0"/>
          </a:p>
          <a:p>
            <a:r>
              <a:rPr lang="en-US" dirty="0"/>
              <a:t>}</a:t>
            </a:r>
            <a:endParaRPr lang="en-US" dirty="0" smtClean="0"/>
          </a:p>
        </p:txBody>
      </p:sp>
    </p:spTree>
    <p:extLst>
      <p:ext uri="{BB962C8B-B14F-4D97-AF65-F5344CB8AC3E}">
        <p14:creationId xmlns:p14="http://schemas.microsoft.com/office/powerpoint/2010/main" val="1732639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F2FB0B-15EC-453B-BC9B-69AD35DDCEA3}"/>
              </a:ext>
            </a:extLst>
          </p:cNvPr>
          <p:cNvSpPr>
            <a:spLocks noGrp="1"/>
          </p:cNvSpPr>
          <p:nvPr>
            <p:ph type="ctrTitle"/>
          </p:nvPr>
        </p:nvSpPr>
        <p:spPr/>
        <p:txBody>
          <a:bodyPr/>
          <a:lstStyle/>
          <a:p>
            <a:r>
              <a:rPr lang="en-US" dirty="0" smtClean="0"/>
              <a:t>Function</a:t>
            </a:r>
            <a:endParaRPr lang="en-US" dirty="0"/>
          </a:p>
        </p:txBody>
      </p:sp>
      <p:sp>
        <p:nvSpPr>
          <p:cNvPr id="3" name="Subtitle 2">
            <a:extLst>
              <a:ext uri="{FF2B5EF4-FFF2-40B4-BE49-F238E27FC236}">
                <a16:creationId xmlns:a16="http://schemas.microsoft.com/office/drawing/2014/main" xmlns="" id="{05408798-0DB3-46BF-880E-7BB904D700F6}"/>
              </a:ext>
            </a:extLst>
          </p:cNvPr>
          <p:cNvSpPr>
            <a:spLocks noGrp="1"/>
          </p:cNvSpPr>
          <p:nvPr>
            <p:ph type="subTitle" idx="1"/>
          </p:nvPr>
        </p:nvSpPr>
        <p:spPr/>
        <p:txBody>
          <a:bodyPr/>
          <a:lstStyle/>
          <a:p>
            <a:r>
              <a:rPr lang="fa-IR" dirty="0" smtClean="0">
                <a:latin typeface="Vazir Black" panose="020B0603030804020204" pitchFamily="34" charset="-78"/>
                <a:cs typeface="Vazir Black" panose="020B0603030804020204" pitchFamily="34" charset="-78"/>
              </a:rPr>
              <a:t>توابع</a:t>
            </a:r>
            <a:endParaRPr lang="en-US" dirty="0">
              <a:latin typeface="Vazir Black" panose="020B0603030804020204" pitchFamily="34" charset="-78"/>
              <a:cs typeface="Vazir Black" panose="020B0603030804020204" pitchFamily="34" charset="-78"/>
            </a:endParaRPr>
          </a:p>
        </p:txBody>
      </p:sp>
    </p:spTree>
    <p:extLst>
      <p:ext uri="{BB962C8B-B14F-4D97-AF65-F5344CB8AC3E}">
        <p14:creationId xmlns:p14="http://schemas.microsoft.com/office/powerpoint/2010/main" val="10009161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FACDA59-55A0-4EA5-B3E4-646D1D3B4CEB}"/>
              </a:ext>
            </a:extLst>
          </p:cNvPr>
          <p:cNvSpPr>
            <a:spLocks noGrp="1"/>
          </p:cNvSpPr>
          <p:nvPr>
            <p:ph type="title"/>
          </p:nvPr>
        </p:nvSpPr>
        <p:spPr/>
        <p:txBody>
          <a:bodyPr>
            <a:normAutofit/>
          </a:bodyPr>
          <a:lstStyle/>
          <a:p>
            <a:pPr algn="r"/>
            <a:r>
              <a:rPr lang="fa-IR" sz="5400" dirty="0" smtClean="0">
                <a:latin typeface="Vazir" pitchFamily="2" charset="-78"/>
                <a:cs typeface="Vazir" pitchFamily="2" charset="-78"/>
              </a:rPr>
              <a:t>تابع</a:t>
            </a:r>
            <a:endParaRPr lang="en-US" sz="5400" dirty="0">
              <a:latin typeface="Vazir" pitchFamily="2" charset="-78"/>
              <a:cs typeface="Vazir" pitchFamily="2" charset="-78"/>
            </a:endParaRPr>
          </a:p>
        </p:txBody>
      </p:sp>
      <p:sp>
        <p:nvSpPr>
          <p:cNvPr id="9" name="TextBox 8"/>
          <p:cNvSpPr txBox="1"/>
          <p:nvPr/>
        </p:nvSpPr>
        <p:spPr>
          <a:xfrm>
            <a:off x="1102659" y="1690688"/>
            <a:ext cx="10130117" cy="5078313"/>
          </a:xfrm>
          <a:prstGeom prst="rect">
            <a:avLst/>
          </a:prstGeom>
          <a:noFill/>
        </p:spPr>
        <p:txBody>
          <a:bodyPr wrap="square" rtlCol="0">
            <a:spAutoFit/>
          </a:bodyPr>
          <a:lstStyle/>
          <a:p>
            <a:pPr algn="r"/>
            <a:r>
              <a:rPr lang="fa-IR" dirty="0" smtClean="0"/>
              <a:t>برای اینکه یک سری محاسبات و کار ها تنها یک بار تعریف شود و بینهایت بار بتوانیم ان را اجرا کنیم </a:t>
            </a:r>
          </a:p>
          <a:p>
            <a:pPr algn="r"/>
            <a:r>
              <a:rPr lang="fa-IR" dirty="0" smtClean="0"/>
              <a:t>نیازمند توابع هستیم </a:t>
            </a:r>
          </a:p>
          <a:p>
            <a:pPr algn="r"/>
            <a:endParaRPr lang="fa-IR" dirty="0"/>
          </a:p>
          <a:p>
            <a:pPr algn="r"/>
            <a:r>
              <a:rPr lang="fa-IR" dirty="0" smtClean="0"/>
              <a:t>نحوه تعریف تابع:</a:t>
            </a:r>
          </a:p>
          <a:p>
            <a:pPr algn="r"/>
            <a:endParaRPr lang="fa-IR" dirty="0"/>
          </a:p>
          <a:p>
            <a:r>
              <a:rPr lang="en-US" dirty="0" smtClean="0"/>
              <a:t>function name (</a:t>
            </a:r>
            <a:r>
              <a:rPr lang="en-US" dirty="0" err="1" smtClean="0"/>
              <a:t>var</a:t>
            </a:r>
            <a:r>
              <a:rPr lang="en-US" dirty="0" smtClean="0"/>
              <a:t> input){</a:t>
            </a:r>
          </a:p>
          <a:p>
            <a:endParaRPr lang="en-US" dirty="0" smtClean="0"/>
          </a:p>
          <a:p>
            <a:r>
              <a:rPr lang="en-US" dirty="0" smtClean="0"/>
              <a:t>// code </a:t>
            </a:r>
          </a:p>
          <a:p>
            <a:endParaRPr lang="en-US" dirty="0"/>
          </a:p>
          <a:p>
            <a:r>
              <a:rPr lang="en-US" dirty="0" smtClean="0"/>
              <a:t>}</a:t>
            </a:r>
          </a:p>
          <a:p>
            <a:pPr algn="r"/>
            <a:r>
              <a:rPr lang="fa-IR" dirty="0" smtClean="0"/>
              <a:t>مثال : یک تابع بنویسید که مساحت دایره را حساب کند </a:t>
            </a:r>
            <a:endParaRPr lang="en-US" dirty="0" smtClean="0"/>
          </a:p>
          <a:p>
            <a:r>
              <a:rPr lang="pt-BR" dirty="0"/>
              <a:t>function circle_s (r){</a:t>
            </a:r>
          </a:p>
          <a:p>
            <a:r>
              <a:rPr lang="pt-BR" dirty="0"/>
              <a:t>var pi=3.14</a:t>
            </a:r>
          </a:p>
          <a:p>
            <a:r>
              <a:rPr lang="pt-BR" dirty="0"/>
              <a:t>var s= r*r*pi</a:t>
            </a:r>
          </a:p>
          <a:p>
            <a:r>
              <a:rPr lang="pt-BR" dirty="0"/>
              <a:t>return s</a:t>
            </a:r>
          </a:p>
          <a:p>
            <a:r>
              <a:rPr lang="pt-BR" dirty="0"/>
              <a:t>}</a:t>
            </a:r>
          </a:p>
          <a:p>
            <a:r>
              <a:rPr lang="pt-BR" dirty="0"/>
              <a:t>console.log(circle_s(2))</a:t>
            </a:r>
            <a:endParaRPr lang="en-US" dirty="0"/>
          </a:p>
          <a:p>
            <a:endParaRPr lang="fa-IR" dirty="0" smtClean="0"/>
          </a:p>
        </p:txBody>
      </p:sp>
    </p:spTree>
    <p:extLst>
      <p:ext uri="{BB962C8B-B14F-4D97-AF65-F5344CB8AC3E}">
        <p14:creationId xmlns:p14="http://schemas.microsoft.com/office/powerpoint/2010/main" val="312476600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FACDA59-55A0-4EA5-B3E4-646D1D3B4CEB}"/>
              </a:ext>
            </a:extLst>
          </p:cNvPr>
          <p:cNvSpPr>
            <a:spLocks noGrp="1"/>
          </p:cNvSpPr>
          <p:nvPr>
            <p:ph type="title"/>
          </p:nvPr>
        </p:nvSpPr>
        <p:spPr/>
        <p:txBody>
          <a:bodyPr>
            <a:normAutofit/>
          </a:bodyPr>
          <a:lstStyle/>
          <a:p>
            <a:r>
              <a:rPr lang="en-US" sz="5400" dirty="0"/>
              <a:t>Title </a:t>
            </a:r>
          </a:p>
        </p:txBody>
      </p:sp>
      <p:sp>
        <p:nvSpPr>
          <p:cNvPr id="3" name="Text Placeholder 2">
            <a:extLst>
              <a:ext uri="{FF2B5EF4-FFF2-40B4-BE49-F238E27FC236}">
                <a16:creationId xmlns:a16="http://schemas.microsoft.com/office/drawing/2014/main" xmlns="" id="{D14ABC42-7E22-4F59-A0B6-AD98B5CAE0C5}"/>
              </a:ext>
            </a:extLst>
          </p:cNvPr>
          <p:cNvSpPr>
            <a:spLocks noGrp="1"/>
          </p:cNvSpPr>
          <p:nvPr>
            <p:ph type="body" idx="1"/>
          </p:nvPr>
        </p:nvSpPr>
        <p:spPr>
          <a:xfrm>
            <a:off x="1447800" y="1681163"/>
            <a:ext cx="2834640" cy="823912"/>
          </a:xfrm>
        </p:spPr>
        <p:txBody>
          <a:bodyPr>
            <a:normAutofit/>
          </a:bodyPr>
          <a:lstStyle/>
          <a:p>
            <a:r>
              <a:rPr lang="en-US" dirty="0"/>
              <a:t>Subtitle</a:t>
            </a:r>
          </a:p>
        </p:txBody>
      </p:sp>
      <p:sp>
        <p:nvSpPr>
          <p:cNvPr id="4" name="Content Placeholder 3">
            <a:extLst>
              <a:ext uri="{FF2B5EF4-FFF2-40B4-BE49-F238E27FC236}">
                <a16:creationId xmlns:a16="http://schemas.microsoft.com/office/drawing/2014/main" xmlns="" id="{1FE9CB6C-6FF8-4B8C-9B41-2DDD39B25DE3}"/>
              </a:ext>
            </a:extLst>
          </p:cNvPr>
          <p:cNvSpPr>
            <a:spLocks noGrp="1"/>
          </p:cNvSpPr>
          <p:nvPr>
            <p:ph sz="half" idx="2"/>
          </p:nvPr>
        </p:nvSpPr>
        <p:spPr>
          <a:xfrm>
            <a:off x="1447800" y="2505075"/>
            <a:ext cx="2834640"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xmlns="" id="{2347FB98-C049-45C5-86B4-4CF44B247B2C}"/>
              </a:ext>
            </a:extLst>
          </p:cNvPr>
          <p:cNvSpPr>
            <a:spLocks noGrp="1"/>
          </p:cNvSpPr>
          <p:nvPr>
            <p:ph type="body" sz="quarter" idx="3"/>
          </p:nvPr>
        </p:nvSpPr>
        <p:spPr>
          <a:xfrm>
            <a:off x="4987335" y="1681163"/>
            <a:ext cx="2834640" cy="823912"/>
          </a:xfrm>
        </p:spPr>
        <p:txBody>
          <a:bodyPr>
            <a:normAutofit/>
          </a:bodyPr>
          <a:lstStyle/>
          <a:p>
            <a:r>
              <a:rPr lang="en-US" dirty="0"/>
              <a:t>Subtitle</a:t>
            </a:r>
          </a:p>
        </p:txBody>
      </p:sp>
      <p:sp>
        <p:nvSpPr>
          <p:cNvPr id="6" name="Content Placeholder 5">
            <a:extLst>
              <a:ext uri="{FF2B5EF4-FFF2-40B4-BE49-F238E27FC236}">
                <a16:creationId xmlns:a16="http://schemas.microsoft.com/office/drawing/2014/main" xmlns="" id="{5A74CB9D-E60B-4C8A-B4E7-23BC1D9FA66E}"/>
              </a:ext>
            </a:extLst>
          </p:cNvPr>
          <p:cNvSpPr>
            <a:spLocks noGrp="1"/>
          </p:cNvSpPr>
          <p:nvPr>
            <p:ph sz="quarter" idx="4"/>
          </p:nvPr>
        </p:nvSpPr>
        <p:spPr>
          <a:xfrm>
            <a:off x="4987335" y="2505075"/>
            <a:ext cx="2834640"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
        <p:nvSpPr>
          <p:cNvPr id="11" name="Text Placeholder 4">
            <a:extLst>
              <a:ext uri="{FF2B5EF4-FFF2-40B4-BE49-F238E27FC236}">
                <a16:creationId xmlns:a16="http://schemas.microsoft.com/office/drawing/2014/main" xmlns="" id="{CE6B5B72-43F9-4438-A504-FD3C083AB96D}"/>
              </a:ext>
            </a:extLst>
          </p:cNvPr>
          <p:cNvSpPr txBox="1">
            <a:spLocks/>
          </p:cNvSpPr>
          <p:nvPr/>
        </p:nvSpPr>
        <p:spPr>
          <a:xfrm>
            <a:off x="8526870" y="1681163"/>
            <a:ext cx="283464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Subtitle</a:t>
            </a:r>
          </a:p>
        </p:txBody>
      </p:sp>
      <p:sp>
        <p:nvSpPr>
          <p:cNvPr id="13" name="Content Placeholder 5">
            <a:extLst>
              <a:ext uri="{FF2B5EF4-FFF2-40B4-BE49-F238E27FC236}">
                <a16:creationId xmlns:a16="http://schemas.microsoft.com/office/drawing/2014/main" xmlns="" id="{DE486408-F529-4D60-A080-911A0851FE1B}"/>
              </a:ext>
            </a:extLst>
          </p:cNvPr>
          <p:cNvSpPr txBox="1">
            <a:spLocks/>
          </p:cNvSpPr>
          <p:nvPr/>
        </p:nvSpPr>
        <p:spPr>
          <a:xfrm>
            <a:off x="8526870" y="2505075"/>
            <a:ext cx="2834640" cy="3684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endParaRPr lang="en-US" sz="2000" dirty="0"/>
          </a:p>
        </p:txBody>
      </p:sp>
    </p:spTree>
    <p:extLst>
      <p:ext uri="{BB962C8B-B14F-4D97-AF65-F5344CB8AC3E}">
        <p14:creationId xmlns:p14="http://schemas.microsoft.com/office/powerpoint/2010/main" val="140345525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09FB28F-C9D7-439B-B863-44B4E851A0B0}"/>
              </a:ext>
            </a:extLst>
          </p:cNvPr>
          <p:cNvSpPr>
            <a:spLocks noGrp="1"/>
          </p:cNvSpPr>
          <p:nvPr>
            <p:ph type="ctrTitle"/>
          </p:nvPr>
        </p:nvSpPr>
        <p:spPr/>
        <p:txBody>
          <a:bodyPr/>
          <a:lstStyle/>
          <a:p>
            <a:r>
              <a:rPr lang="en-US" dirty="0"/>
              <a:t>Summary</a:t>
            </a:r>
          </a:p>
        </p:txBody>
      </p:sp>
      <p:sp>
        <p:nvSpPr>
          <p:cNvPr id="8" name="Subtitle 7">
            <a:extLst>
              <a:ext uri="{FF2B5EF4-FFF2-40B4-BE49-F238E27FC236}">
                <a16:creationId xmlns:a16="http://schemas.microsoft.com/office/drawing/2014/main" xmlns="" id="{50061247-EA4F-4DFA-AFCE-648487762CF7}"/>
              </a:ext>
            </a:extLst>
          </p:cNvPr>
          <p:cNvSpPr>
            <a:spLocks noGrp="1"/>
          </p:cNvSpPr>
          <p:nvPr>
            <p:ph type="subTitle"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22" name="Picture Placeholder 21" descr="mountains under near dusk sky">
            <a:extLst>
              <a:ext uri="{FF2B5EF4-FFF2-40B4-BE49-F238E27FC236}">
                <a16:creationId xmlns:a16="http://schemas.microsoft.com/office/drawing/2014/main" xmlns="" id="{D8AC51EB-1C22-4303-8354-FC97950C7DE6}"/>
              </a:ext>
            </a:extLst>
          </p:cNvPr>
          <p:cNvPicPr>
            <a:picLocks noGrp="1" noChangeAspect="1"/>
          </p:cNvPicPr>
          <p:nvPr>
            <p:ph type="pic" sz="quarter" idx="13"/>
          </p:nvPr>
        </p:nvPicPr>
        <p:blipFill rotWithShape="1">
          <a:blip r:embed="rId2"/>
          <a:srcRect t="63" b="63"/>
          <a:stretch/>
        </p:blipFill>
        <p:spPr/>
      </p:pic>
      <p:pic>
        <p:nvPicPr>
          <p:cNvPr id="18" name="Picture Placeholder 17" descr="mountains at sunset">
            <a:extLst>
              <a:ext uri="{FF2B5EF4-FFF2-40B4-BE49-F238E27FC236}">
                <a16:creationId xmlns:a16="http://schemas.microsoft.com/office/drawing/2014/main" xmlns="" id="{B503D699-E643-4969-9463-5C6331D0C869}"/>
              </a:ext>
            </a:extLst>
          </p:cNvPr>
          <p:cNvPicPr>
            <a:picLocks noGrp="1" noChangeAspect="1"/>
          </p:cNvPicPr>
          <p:nvPr>
            <p:ph type="pic" sz="quarter" idx="14"/>
          </p:nvPr>
        </p:nvPicPr>
        <p:blipFill rotWithShape="1">
          <a:blip r:embed="rId3"/>
          <a:srcRect t="177" b="177"/>
          <a:stretch/>
        </p:blipFill>
        <p:spPr/>
      </p:pic>
      <p:pic>
        <p:nvPicPr>
          <p:cNvPr id="20" name="Picture Placeholder 19" descr="mountains at sunset">
            <a:extLst>
              <a:ext uri="{FF2B5EF4-FFF2-40B4-BE49-F238E27FC236}">
                <a16:creationId xmlns:a16="http://schemas.microsoft.com/office/drawing/2014/main" xmlns="" id="{B8714555-7486-4DD7-A96C-52C276483584}"/>
              </a:ext>
            </a:extLst>
          </p:cNvPr>
          <p:cNvPicPr>
            <a:picLocks noGrp="1" noChangeAspect="1"/>
          </p:cNvPicPr>
          <p:nvPr>
            <p:ph type="pic" sz="quarter" idx="15"/>
          </p:nvPr>
        </p:nvPicPr>
        <p:blipFill rotWithShape="1">
          <a:blip r:embed="rId4"/>
          <a:srcRect t="209" b="209"/>
          <a:stretch/>
        </p:blipFill>
        <p:spPr/>
      </p:pic>
      <p:sp>
        <p:nvSpPr>
          <p:cNvPr id="23" name="Footer Placeholder 22">
            <a:extLst>
              <a:ext uri="{FF2B5EF4-FFF2-40B4-BE49-F238E27FC236}">
                <a16:creationId xmlns:a16="http://schemas.microsoft.com/office/drawing/2014/main" xmlns="" id="{249ACE4E-0038-4BA2-8883-8C3F73B79C44}"/>
              </a:ext>
            </a:extLst>
          </p:cNvPr>
          <p:cNvSpPr>
            <a:spLocks noGrp="1"/>
          </p:cNvSpPr>
          <p:nvPr>
            <p:ph type="ftr" sz="quarter" idx="11"/>
          </p:nvPr>
        </p:nvSpPr>
        <p:spPr/>
        <p:txBody>
          <a:bodyPr/>
          <a:lstStyle/>
          <a:p>
            <a:r>
              <a:rPr lang="en-US" dirty="0"/>
              <a:t>Presentation Title</a:t>
            </a:r>
          </a:p>
        </p:txBody>
      </p:sp>
      <p:sp>
        <p:nvSpPr>
          <p:cNvPr id="24" name="Slide Number Placeholder 23">
            <a:extLst>
              <a:ext uri="{FF2B5EF4-FFF2-40B4-BE49-F238E27FC236}">
                <a16:creationId xmlns:a16="http://schemas.microsoft.com/office/drawing/2014/main" xmlns="" id="{9A686A52-7630-4675-B383-8C2AD252EC1F}"/>
              </a:ext>
            </a:extLst>
          </p:cNvPr>
          <p:cNvSpPr>
            <a:spLocks noGrp="1"/>
          </p:cNvSpPr>
          <p:nvPr>
            <p:ph type="sldNum" sz="quarter" idx="12"/>
          </p:nvPr>
        </p:nvSpPr>
        <p:spPr/>
        <p:txBody>
          <a:bodyPr/>
          <a:lstStyle/>
          <a:p>
            <a:fld id="{D8DA9DAA-006C-4F4B-980E-E3DF019B24E2}" type="slidenum">
              <a:rPr lang="en-US" smtClean="0"/>
              <a:pPr/>
              <a:t>25</a:t>
            </a:fld>
            <a:endParaRPr lang="en-US" dirty="0"/>
          </a:p>
        </p:txBody>
      </p:sp>
    </p:spTree>
    <p:extLst>
      <p:ext uri="{BB962C8B-B14F-4D97-AF65-F5344CB8AC3E}">
        <p14:creationId xmlns:p14="http://schemas.microsoft.com/office/powerpoint/2010/main" val="358477268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Date Placeholder 21">
            <a:extLst>
              <a:ext uri="{FF2B5EF4-FFF2-40B4-BE49-F238E27FC236}">
                <a16:creationId xmlns:a16="http://schemas.microsoft.com/office/drawing/2014/main" xmlns="" id="{692474E6-3035-46B8-9C05-9B4204E8ED39}"/>
              </a:ext>
            </a:extLst>
          </p:cNvPr>
          <p:cNvSpPr>
            <a:spLocks noGrp="1"/>
          </p:cNvSpPr>
          <p:nvPr>
            <p:ph type="dt" sz="half" idx="10"/>
          </p:nvPr>
        </p:nvSpPr>
        <p:spPr/>
        <p:txBody>
          <a:bodyPr/>
          <a:lstStyle/>
          <a:p>
            <a:r>
              <a:rPr lang="en-US" dirty="0"/>
              <a:t>9/3/20XX</a:t>
            </a:r>
          </a:p>
        </p:txBody>
      </p:sp>
      <p:sp>
        <p:nvSpPr>
          <p:cNvPr id="24" name="Slide Number Placeholder 23">
            <a:extLst>
              <a:ext uri="{FF2B5EF4-FFF2-40B4-BE49-F238E27FC236}">
                <a16:creationId xmlns:a16="http://schemas.microsoft.com/office/drawing/2014/main" xmlns="" id="{5D838446-B95D-4AB7-B8CA-D5804BB79A11}"/>
              </a:ext>
            </a:extLst>
          </p:cNvPr>
          <p:cNvSpPr>
            <a:spLocks noGrp="1"/>
          </p:cNvSpPr>
          <p:nvPr>
            <p:ph type="sldNum" sz="quarter" idx="12"/>
          </p:nvPr>
        </p:nvSpPr>
        <p:spPr/>
        <p:txBody>
          <a:bodyPr/>
          <a:lstStyle/>
          <a:p>
            <a:fld id="{D8DA9DAA-006C-4F4B-980E-E3DF019B24E2}" type="slidenum">
              <a:rPr lang="en-US" smtClean="0"/>
              <a:pPr/>
              <a:t>26</a:t>
            </a:fld>
            <a:endParaRPr lang="en-US" dirty="0"/>
          </a:p>
        </p:txBody>
      </p:sp>
      <p:sp>
        <p:nvSpPr>
          <p:cNvPr id="23" name="Footer Placeholder 22">
            <a:extLst>
              <a:ext uri="{FF2B5EF4-FFF2-40B4-BE49-F238E27FC236}">
                <a16:creationId xmlns:a16="http://schemas.microsoft.com/office/drawing/2014/main" xmlns="" id="{DE8D546E-0F46-4CC0-B2B1-8B2430D00C0C}"/>
              </a:ext>
            </a:extLst>
          </p:cNvPr>
          <p:cNvSpPr>
            <a:spLocks noGrp="1"/>
          </p:cNvSpPr>
          <p:nvPr>
            <p:ph type="ftr" sz="quarter" idx="11"/>
          </p:nvPr>
        </p:nvSpPr>
        <p:spPr/>
        <p:txBody>
          <a:bodyPr/>
          <a:lstStyle/>
          <a:p>
            <a:r>
              <a:rPr lang="en-US" dirty="0"/>
              <a:t>Presentation Title</a:t>
            </a:r>
          </a:p>
        </p:txBody>
      </p:sp>
      <p:pic>
        <p:nvPicPr>
          <p:cNvPr id="9" name="Picture Placeholder 8" descr="mountains at sunset">
            <a:extLst>
              <a:ext uri="{FF2B5EF4-FFF2-40B4-BE49-F238E27FC236}">
                <a16:creationId xmlns:a16="http://schemas.microsoft.com/office/drawing/2014/main" xmlns=""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xmlns="" id="{E63B7C3F-04A4-43F6-881D-FA11061CBAFA}"/>
              </a:ext>
            </a:extLst>
          </p:cNvPr>
          <p:cNvPicPr>
            <a:picLocks noGrp="1" noChangeAspect="1"/>
          </p:cNvPicPr>
          <p:nvPr>
            <p:ph type="pic" sz="quarter" idx="15"/>
          </p:nvPr>
        </p:nvPicPr>
        <p:blipFill rotWithShape="1">
          <a:blip r:embed="rId3"/>
          <a:srcRect t="347" b="347"/>
          <a:stretch/>
        </p:blipFill>
        <p:spPr/>
      </p:pic>
      <p:sp>
        <p:nvSpPr>
          <p:cNvPr id="6" name="Title 5">
            <a:extLst>
              <a:ext uri="{FF2B5EF4-FFF2-40B4-BE49-F238E27FC236}">
                <a16:creationId xmlns:a16="http://schemas.microsoft.com/office/drawing/2014/main" xmlns="" id="{FF777B66-94CB-491C-AC6B-BDAC98E21D57}"/>
              </a:ext>
            </a:extLst>
          </p:cNvPr>
          <p:cNvSpPr>
            <a:spLocks noGrp="1"/>
          </p:cNvSpPr>
          <p:nvPr>
            <p:ph type="title"/>
          </p:nvPr>
        </p:nvSpPr>
        <p:spPr/>
        <p:txBody>
          <a:bodyPr/>
          <a:lstStyle/>
          <a:p>
            <a:r>
              <a:rPr lang="en-US" dirty="0"/>
              <a:t>Thank you</a:t>
            </a:r>
          </a:p>
        </p:txBody>
      </p:sp>
      <p:sp>
        <p:nvSpPr>
          <p:cNvPr id="7" name="Text Placeholder 6">
            <a:extLst>
              <a:ext uri="{FF2B5EF4-FFF2-40B4-BE49-F238E27FC236}">
                <a16:creationId xmlns:a16="http://schemas.microsoft.com/office/drawing/2014/main" xmlns="" id="{42AF1107-8D35-4E35-93C7-D3640946F742}"/>
              </a:ext>
            </a:extLst>
          </p:cNvPr>
          <p:cNvSpPr>
            <a:spLocks noGrp="1"/>
          </p:cNvSpPr>
          <p:nvPr>
            <p:ph type="body" sz="quarter" idx="13"/>
          </p:nvPr>
        </p:nvSpPr>
        <p:spPr/>
        <p:txBody>
          <a:bodyPr/>
          <a:lstStyle/>
          <a:p>
            <a:r>
              <a:rPr lang="en-US" dirty="0"/>
              <a:t>Presenter name</a:t>
            </a:r>
          </a:p>
          <a:p>
            <a:r>
              <a:rPr lang="en-US" dirty="0"/>
              <a:t>Email address</a:t>
            </a:r>
          </a:p>
          <a:p>
            <a:r>
              <a:rPr lang="en-US" dirty="0"/>
              <a:t>Website</a:t>
            </a:r>
          </a:p>
          <a:p>
            <a:endParaRPr lang="en-US" dirty="0"/>
          </a:p>
        </p:txBody>
      </p:sp>
      <p:pic>
        <p:nvPicPr>
          <p:cNvPr id="15" name="Picture Placeholder 14" descr="mountains under near dusk sky">
            <a:extLst>
              <a:ext uri="{FF2B5EF4-FFF2-40B4-BE49-F238E27FC236}">
                <a16:creationId xmlns:a16="http://schemas.microsoft.com/office/drawing/2014/main" xmlns=""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xmlns="" id="{E02C4914-F076-4415-9C5D-A9BDB6CC6110}"/>
              </a:ext>
            </a:extLst>
          </p:cNvPr>
          <p:cNvPicPr>
            <a:picLocks noGrp="1" noChangeAspect="1"/>
          </p:cNvPicPr>
          <p:nvPr>
            <p:ph type="pic" sz="quarter" idx="16"/>
          </p:nvPr>
        </p:nvPicPr>
        <p:blipFill rotWithShape="1">
          <a:blip r:embed="rId5"/>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0115FF41-AFA4-4D25-AB42-AB034F4B4FEC}"/>
              </a:ext>
            </a:extLst>
          </p:cNvPr>
          <p:cNvSpPr>
            <a:spLocks noGrp="1"/>
          </p:cNvSpPr>
          <p:nvPr>
            <p:ph type="title"/>
          </p:nvPr>
        </p:nvSpPr>
        <p:spPr/>
        <p:txBody>
          <a:bodyPr/>
          <a:lstStyle/>
          <a:p>
            <a:pPr algn="r"/>
            <a:r>
              <a:rPr lang="fa-IR" dirty="0">
                <a:latin typeface="Vazir Black" panose="020B0603030804020204" pitchFamily="34" charset="-78"/>
                <a:cs typeface="Vazir Black" panose="020B0603030804020204" pitchFamily="34" charset="-78"/>
              </a:rPr>
              <a:t>مقدمه </a:t>
            </a:r>
            <a:endParaRPr lang="en-US" dirty="0">
              <a:latin typeface="Vazir Black" panose="020B0603030804020204" pitchFamily="34" charset="-78"/>
              <a:cs typeface="Vazir Black" panose="020B0603030804020204" pitchFamily="34" charset="-78"/>
            </a:endParaRPr>
          </a:p>
        </p:txBody>
      </p:sp>
      <p:sp>
        <p:nvSpPr>
          <p:cNvPr id="4" name="Content Placeholder 3">
            <a:extLst>
              <a:ext uri="{FF2B5EF4-FFF2-40B4-BE49-F238E27FC236}">
                <a16:creationId xmlns:a16="http://schemas.microsoft.com/office/drawing/2014/main" xmlns="" id="{B0881FA9-F3B0-4912-B0E1-352094195C30}"/>
              </a:ext>
            </a:extLst>
          </p:cNvPr>
          <p:cNvSpPr>
            <a:spLocks noGrp="1"/>
          </p:cNvSpPr>
          <p:nvPr>
            <p:ph idx="1"/>
          </p:nvPr>
        </p:nvSpPr>
        <p:spPr/>
        <p:txBody>
          <a:bodyPr/>
          <a:lstStyle/>
          <a:p>
            <a:pPr algn="r" rtl="1"/>
            <a:r>
              <a:rPr lang="fa-IR" sz="2000" dirty="0">
                <a:latin typeface="Vazir Black" panose="020B0603030804020204" pitchFamily="34" charset="-78"/>
                <a:cs typeface="Vazir Black" panose="020B0603030804020204" pitchFamily="34" charset="-78"/>
              </a:rPr>
              <a:t>جا</a:t>
            </a:r>
            <a:r>
              <a:rPr lang="fa-IR" dirty="0">
                <a:latin typeface="Vazir Black" panose="020B0603030804020204" pitchFamily="34" charset="-78"/>
                <a:cs typeface="Vazir Black" panose="020B0603030804020204" pitchFamily="34" charset="-78"/>
              </a:rPr>
              <a:t>وا اسکریپت زبانی </a:t>
            </a:r>
            <a:r>
              <a:rPr lang="en-US" dirty="0">
                <a:latin typeface="Vazir Black" panose="020B0603030804020204" pitchFamily="34" charset="-78"/>
                <a:cs typeface="Vazir Black" panose="020B0603030804020204" pitchFamily="34" charset="-78"/>
              </a:rPr>
              <a:t>c </a:t>
            </a:r>
            <a:r>
              <a:rPr lang="fa-IR" dirty="0">
                <a:latin typeface="Vazir Black" panose="020B0603030804020204" pitchFamily="34" charset="-78"/>
                <a:cs typeface="Vazir Black" panose="020B0603030804020204" pitchFamily="34" charset="-78"/>
              </a:rPr>
              <a:t> مانند است که در همه مرورگر ها (</a:t>
            </a:r>
            <a:r>
              <a:rPr lang="en-US" dirty="0">
                <a:latin typeface="Vazir Black" panose="020B0603030804020204" pitchFamily="34" charset="-78"/>
                <a:cs typeface="Vazir Black" panose="020B0603030804020204" pitchFamily="34" charset="-78"/>
              </a:rPr>
              <a:t>browser</a:t>
            </a:r>
            <a:r>
              <a:rPr lang="fa-IR" dirty="0">
                <a:latin typeface="Vazir Black" panose="020B0603030804020204" pitchFamily="34" charset="-78"/>
                <a:cs typeface="Vazir Black" panose="020B0603030804020204" pitchFamily="34" charset="-78"/>
              </a:rPr>
              <a:t>)</a:t>
            </a:r>
            <a:r>
              <a:rPr lang="en-US" dirty="0">
                <a:latin typeface="Vazir Black" panose="020B0603030804020204" pitchFamily="34" charset="-78"/>
                <a:cs typeface="Vazir Black" panose="020B0603030804020204" pitchFamily="34" charset="-78"/>
              </a:rPr>
              <a:t> </a:t>
            </a:r>
            <a:r>
              <a:rPr lang="fa-IR" sz="2000" dirty="0">
                <a:latin typeface="Vazir Black" panose="020B0603030804020204" pitchFamily="34" charset="-78"/>
                <a:cs typeface="Vazir Black" panose="020B0603030804020204" pitchFamily="34" charset="-78"/>
              </a:rPr>
              <a:t>اجرا میشد تا صف</a:t>
            </a:r>
            <a:r>
              <a:rPr lang="fa-IR" dirty="0">
                <a:latin typeface="Vazir Black" panose="020B0603030804020204" pitchFamily="34" charset="-78"/>
                <a:cs typeface="Vazir Black" panose="020B0603030804020204" pitchFamily="34" charset="-78"/>
              </a:rPr>
              <a:t>حات  وب را پویا کند </a:t>
            </a:r>
            <a:endParaRPr lang="en-US" dirty="0">
              <a:latin typeface="Vazir Black" panose="020B0603030804020204" pitchFamily="34" charset="-78"/>
              <a:cs typeface="Vazir Black" panose="020B0603030804020204" pitchFamily="34" charset="-78"/>
            </a:endParaRPr>
          </a:p>
          <a:p>
            <a:pPr algn="r" rtl="1"/>
            <a:r>
              <a:rPr lang="fa-IR" dirty="0">
                <a:latin typeface="Vazir Black" panose="020B0603030804020204" pitchFamily="34" charset="-78"/>
                <a:cs typeface="Vazir Black" panose="020B0603030804020204" pitchFamily="34" charset="-78"/>
              </a:rPr>
              <a:t>که امروزه استفاده های بسیار زیادتری  این زبان میشود مانند: </a:t>
            </a:r>
          </a:p>
          <a:p>
            <a:pPr algn="r" rtl="1"/>
            <a:r>
              <a:rPr lang="fa-IR" dirty="0">
                <a:latin typeface="Vazir Black" panose="020B0603030804020204" pitchFamily="34" charset="-78"/>
                <a:cs typeface="Vazir Black" panose="020B0603030804020204" pitchFamily="34" charset="-78"/>
              </a:rPr>
              <a:t>طراحی پیشرو صفحات وب </a:t>
            </a:r>
          </a:p>
          <a:p>
            <a:pPr algn="r" rtl="1"/>
            <a:r>
              <a:rPr lang="fa-IR" sz="2000" dirty="0">
                <a:latin typeface="Vazir Black" panose="020B0603030804020204" pitchFamily="34" charset="-78"/>
                <a:cs typeface="Vazir Black" panose="020B0603030804020204" pitchFamily="34" charset="-78"/>
              </a:rPr>
              <a:t>پردازش و کار با داده ها </a:t>
            </a:r>
          </a:p>
          <a:p>
            <a:pPr algn="r" rtl="1"/>
            <a:r>
              <a:rPr lang="fa-IR" dirty="0">
                <a:latin typeface="Vazir Black" panose="020B0603030804020204" pitchFamily="34" charset="-78"/>
                <a:cs typeface="Vazir Black" panose="020B0603030804020204" pitchFamily="34" charset="-78"/>
              </a:rPr>
              <a:t>ساخت برنامه های </a:t>
            </a:r>
            <a:r>
              <a:rPr lang="en-US" dirty="0">
                <a:latin typeface="Vazir Black" panose="020B0603030804020204" pitchFamily="34" charset="-78"/>
                <a:cs typeface="Vazir Black" panose="020B0603030804020204" pitchFamily="34" charset="-78"/>
              </a:rPr>
              <a:t>native</a:t>
            </a:r>
            <a:r>
              <a:rPr lang="fa-IR" dirty="0">
                <a:latin typeface="Vazir Black" panose="020B0603030804020204" pitchFamily="34" charset="-78"/>
                <a:cs typeface="Vazir Black" panose="020B0603030804020204" pitchFamily="34" charset="-78"/>
              </a:rPr>
              <a:t> برای موبایل و . . . . .</a:t>
            </a:r>
          </a:p>
          <a:p>
            <a:pPr algn="r" rtl="1"/>
            <a:endParaRPr lang="en-US" sz="2000" dirty="0">
              <a:latin typeface="Vazir Black" panose="020B0603030804020204" pitchFamily="34" charset="-78"/>
              <a:cs typeface="Vazir Black" panose="020B0603030804020204" pitchFamily="34" charset="-78"/>
            </a:endParaRPr>
          </a:p>
          <a:p>
            <a:endParaRPr lang="en-US" dirty="0">
              <a:latin typeface="Vazir Black" panose="020B0603030804020204" pitchFamily="34" charset="-78"/>
              <a:cs typeface="Vazir Black" panose="020B0603030804020204" pitchFamily="34" charset="-78"/>
            </a:endParaRPr>
          </a:p>
        </p:txBody>
      </p:sp>
      <p:pic>
        <p:nvPicPr>
          <p:cNvPr id="8" name="Picture Placeholder 7" descr="mountains under the night sky just before dawn">
            <a:extLst>
              <a:ext uri="{FF2B5EF4-FFF2-40B4-BE49-F238E27FC236}">
                <a16:creationId xmlns:a16="http://schemas.microsoft.com/office/drawing/2014/main" xmlns="" id="{B53D1AAB-32B2-4F04-828F-AB1C758AF004}"/>
              </a:ext>
            </a:extLst>
          </p:cNvPr>
          <p:cNvPicPr>
            <a:picLocks noGrp="1" noChangeAspect="1"/>
          </p:cNvPicPr>
          <p:nvPr>
            <p:ph type="pic" sz="quarter" idx="13"/>
          </p:nvPr>
        </p:nvPicPr>
        <p:blipFill rotWithShape="1">
          <a:blip r:embed="rId2"/>
          <a:srcRect l="71" r="71"/>
          <a:stretch/>
        </p:blipFill>
        <p:spPr/>
      </p:pic>
      <p:sp>
        <p:nvSpPr>
          <p:cNvPr id="9" name="Date Placeholder 8">
            <a:extLst>
              <a:ext uri="{FF2B5EF4-FFF2-40B4-BE49-F238E27FC236}">
                <a16:creationId xmlns:a16="http://schemas.microsoft.com/office/drawing/2014/main" xmlns="" id="{D45C472E-4078-40A0-83A2-652E8356EDCB}"/>
              </a:ext>
            </a:extLst>
          </p:cNvPr>
          <p:cNvSpPr>
            <a:spLocks noGrp="1"/>
          </p:cNvSpPr>
          <p:nvPr>
            <p:ph type="dt" sz="half" idx="10"/>
          </p:nvPr>
        </p:nvSpPr>
        <p:spPr/>
        <p:txBody>
          <a:bodyPr/>
          <a:lstStyle/>
          <a:p>
            <a:r>
              <a:rPr lang="en-US" dirty="0">
                <a:latin typeface="Vazir Black" panose="020B0603030804020204" pitchFamily="34" charset="-78"/>
                <a:cs typeface="Vazir Black" panose="020B0603030804020204" pitchFamily="34" charset="-78"/>
              </a:rPr>
              <a:t>9/3/20XX</a:t>
            </a:r>
          </a:p>
        </p:txBody>
      </p:sp>
      <p:sp>
        <p:nvSpPr>
          <p:cNvPr id="10" name="Footer Placeholder 9">
            <a:extLst>
              <a:ext uri="{FF2B5EF4-FFF2-40B4-BE49-F238E27FC236}">
                <a16:creationId xmlns:a16="http://schemas.microsoft.com/office/drawing/2014/main" xmlns="" id="{A8C7C3A0-5E78-49C8-B8D4-F3DF62B2BC93}"/>
              </a:ext>
            </a:extLst>
          </p:cNvPr>
          <p:cNvSpPr>
            <a:spLocks noGrp="1"/>
          </p:cNvSpPr>
          <p:nvPr>
            <p:ph type="ftr" sz="quarter" idx="11"/>
          </p:nvPr>
        </p:nvSpPr>
        <p:spPr/>
        <p:txBody>
          <a:bodyPr/>
          <a:lstStyle/>
          <a:p>
            <a:r>
              <a:rPr lang="en-US" dirty="0">
                <a:latin typeface="Vazir Black" panose="020B0603030804020204" pitchFamily="34" charset="-78"/>
                <a:cs typeface="Vazir Black" panose="020B0603030804020204" pitchFamily="34" charset="-78"/>
              </a:rPr>
              <a:t>Presentation Title</a:t>
            </a:r>
          </a:p>
        </p:txBody>
      </p:sp>
      <p:sp>
        <p:nvSpPr>
          <p:cNvPr id="11" name="Slide Number Placeholder 10">
            <a:extLst>
              <a:ext uri="{FF2B5EF4-FFF2-40B4-BE49-F238E27FC236}">
                <a16:creationId xmlns:a16="http://schemas.microsoft.com/office/drawing/2014/main" xmlns="" id="{56AE2454-CE9A-4A6B-AB5A-349E0D967654}"/>
              </a:ext>
            </a:extLst>
          </p:cNvPr>
          <p:cNvSpPr>
            <a:spLocks noGrp="1"/>
          </p:cNvSpPr>
          <p:nvPr>
            <p:ph type="sldNum" sz="quarter" idx="12"/>
          </p:nvPr>
        </p:nvSpPr>
        <p:spPr/>
        <p:txBody>
          <a:bodyPr/>
          <a:lstStyle/>
          <a:p>
            <a:fld id="{D8DA9DAA-006C-4F4B-980E-E3DF019B24E2}" type="slidenum">
              <a:rPr lang="en-US" smtClean="0">
                <a:latin typeface="Vazir Black" panose="020B0603030804020204" pitchFamily="34" charset="-78"/>
                <a:cs typeface="Vazir Black" panose="020B0603030804020204" pitchFamily="34" charset="-78"/>
              </a:rPr>
              <a:pPr/>
              <a:t>3</a:t>
            </a:fld>
            <a:endParaRPr lang="en-US" dirty="0">
              <a:latin typeface="Vazir Black" panose="020B0603030804020204" pitchFamily="34" charset="-78"/>
              <a:cs typeface="Vazir Black" panose="020B0603030804020204" pitchFamily="34" charset="-78"/>
            </a:endParaRPr>
          </a:p>
        </p:txBody>
      </p:sp>
    </p:spTree>
    <p:extLst>
      <p:ext uri="{BB962C8B-B14F-4D97-AF65-F5344CB8AC3E}">
        <p14:creationId xmlns:p14="http://schemas.microsoft.com/office/powerpoint/2010/main" val="3653349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F2FB0B-15EC-453B-BC9B-69AD35DDCEA3}"/>
              </a:ext>
            </a:extLst>
          </p:cNvPr>
          <p:cNvSpPr>
            <a:spLocks noGrp="1"/>
          </p:cNvSpPr>
          <p:nvPr>
            <p:ph type="ctrTitle"/>
          </p:nvPr>
        </p:nvSpPr>
        <p:spPr/>
        <p:txBody>
          <a:bodyPr/>
          <a:lstStyle/>
          <a:p>
            <a:r>
              <a:rPr lang="en-US" dirty="0"/>
              <a:t>variables</a:t>
            </a:r>
          </a:p>
        </p:txBody>
      </p:sp>
      <p:sp>
        <p:nvSpPr>
          <p:cNvPr id="3" name="Subtitle 2">
            <a:extLst>
              <a:ext uri="{FF2B5EF4-FFF2-40B4-BE49-F238E27FC236}">
                <a16:creationId xmlns:a16="http://schemas.microsoft.com/office/drawing/2014/main" xmlns="" id="{05408798-0DB3-46BF-880E-7BB904D700F6}"/>
              </a:ext>
            </a:extLst>
          </p:cNvPr>
          <p:cNvSpPr>
            <a:spLocks noGrp="1"/>
          </p:cNvSpPr>
          <p:nvPr>
            <p:ph type="subTitle" idx="1"/>
          </p:nvPr>
        </p:nvSpPr>
        <p:spPr/>
        <p:txBody>
          <a:bodyPr/>
          <a:lstStyle/>
          <a:p>
            <a:r>
              <a:rPr lang="fa-IR" dirty="0">
                <a:latin typeface="Vazir Black" panose="020B0603030804020204" pitchFamily="34" charset="-78"/>
                <a:cs typeface="Vazir Black" panose="020B0603030804020204" pitchFamily="34" charset="-78"/>
              </a:rPr>
              <a:t>متغیر ها</a:t>
            </a:r>
            <a:endParaRPr lang="en-US" dirty="0">
              <a:latin typeface="Vazir Black" panose="020B0603030804020204" pitchFamily="34" charset="-78"/>
              <a:cs typeface="Vazir Black" panose="020B0603030804020204" pitchFamily="34" charset="-78"/>
            </a:endParaRPr>
          </a:p>
        </p:txBody>
      </p:sp>
    </p:spTree>
    <p:extLst>
      <p:ext uri="{BB962C8B-B14F-4D97-AF65-F5344CB8AC3E}">
        <p14:creationId xmlns:p14="http://schemas.microsoft.com/office/powerpoint/2010/main" val="222788251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55E27C7C-4B68-4BBC-BF36-8959D8493E4A}"/>
              </a:ext>
            </a:extLst>
          </p:cNvPr>
          <p:cNvSpPr>
            <a:spLocks noGrp="1"/>
          </p:cNvSpPr>
          <p:nvPr>
            <p:ph type="title"/>
          </p:nvPr>
        </p:nvSpPr>
        <p:spPr/>
        <p:txBody>
          <a:bodyPr>
            <a:normAutofit/>
          </a:bodyPr>
          <a:lstStyle/>
          <a:p>
            <a:pPr algn="r" rtl="1"/>
            <a:r>
              <a:rPr lang="fa-IR" b="1" dirty="0">
                <a:latin typeface="Vazir" pitchFamily="2" charset="-78"/>
                <a:cs typeface="Vazir" pitchFamily="2" charset="-78"/>
              </a:rPr>
              <a:t>متغیر</a:t>
            </a:r>
            <a:r>
              <a:rPr lang="fa-IR" dirty="0">
                <a:latin typeface="Vazir" pitchFamily="2" charset="-78"/>
                <a:cs typeface="Vazir" pitchFamily="2" charset="-78"/>
              </a:rPr>
              <a:t> </a:t>
            </a:r>
            <a:r>
              <a:rPr lang="fa-IR" b="1" dirty="0">
                <a:latin typeface="Vazir" pitchFamily="2" charset="-78"/>
                <a:cs typeface="Vazir" pitchFamily="2" charset="-78"/>
              </a:rPr>
              <a:t>ها</a:t>
            </a:r>
            <a:endParaRPr lang="en-US" sz="5400" b="1" dirty="0">
              <a:latin typeface="Vazir" pitchFamily="2" charset="-78"/>
              <a:cs typeface="Vazir" pitchFamily="2" charset="-78"/>
            </a:endParaRPr>
          </a:p>
        </p:txBody>
      </p:sp>
      <p:sp>
        <p:nvSpPr>
          <p:cNvPr id="9" name="Slide Number Placeholder 5">
            <a:extLst>
              <a:ext uri="{FF2B5EF4-FFF2-40B4-BE49-F238E27FC236}">
                <a16:creationId xmlns:a16="http://schemas.microsoft.com/office/drawing/2014/main" xmlns=""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5</a:t>
            </a:fld>
            <a:endParaRPr lang="en-US" b="1" cap="all" spc="100" dirty="0">
              <a:solidFill>
                <a:schemeClr val="accent2"/>
              </a:solidFill>
            </a:endParaRPr>
          </a:p>
        </p:txBody>
      </p:sp>
      <p:sp>
        <p:nvSpPr>
          <p:cNvPr id="3" name="Content Placeholder 2">
            <a:extLst>
              <a:ext uri="{FF2B5EF4-FFF2-40B4-BE49-F238E27FC236}">
                <a16:creationId xmlns:a16="http://schemas.microsoft.com/office/drawing/2014/main" xmlns="" id="{BDB80318-D294-4E3B-9888-268878591E15}"/>
              </a:ext>
            </a:extLst>
          </p:cNvPr>
          <p:cNvSpPr>
            <a:spLocks noGrp="1"/>
          </p:cNvSpPr>
          <p:nvPr>
            <p:ph idx="1"/>
          </p:nvPr>
        </p:nvSpPr>
        <p:spPr/>
        <p:txBody>
          <a:bodyPr/>
          <a:lstStyle/>
          <a:p>
            <a:pPr algn="r" rtl="1"/>
            <a:r>
              <a:rPr lang="fa-IR" dirty="0">
                <a:latin typeface="Vazir" panose="020B0603030804020204" pitchFamily="34" charset="-78"/>
                <a:cs typeface="Vazir" panose="020B0603030804020204" pitchFamily="34" charset="-78"/>
              </a:rPr>
              <a:t>متغیر ها ظرف های داده ما هستند که از داده در طول اجرا برنامه  محافظت میکند  و با آنها میتوانیم به داده ها دسترسی داشته باشیم .</a:t>
            </a:r>
          </a:p>
          <a:p>
            <a:pPr algn="r" rtl="1"/>
            <a:r>
              <a:rPr lang="fa-IR" dirty="0">
                <a:latin typeface="Vazir" panose="020B0603030804020204" pitchFamily="34" charset="-78"/>
                <a:cs typeface="Vazir" panose="020B0603030804020204" pitchFamily="34" charset="-78"/>
              </a:rPr>
              <a:t>در بعضی زبان های برنامه نویسی باید نوع ظرف با نوع داده یکی باشد که البته در </a:t>
            </a:r>
            <a:r>
              <a:rPr lang="en-US" dirty="0" err="1">
                <a:latin typeface="Vazir" panose="020B0603030804020204" pitchFamily="34" charset="-78"/>
                <a:cs typeface="Vazir" panose="020B0603030804020204" pitchFamily="34" charset="-78"/>
              </a:rPr>
              <a:t>js</a:t>
            </a:r>
            <a:r>
              <a:rPr lang="en-US" dirty="0">
                <a:latin typeface="Vazir" panose="020B0603030804020204" pitchFamily="34" charset="-78"/>
                <a:cs typeface="Vazir" panose="020B0603030804020204" pitchFamily="34" charset="-78"/>
              </a:rPr>
              <a:t> </a:t>
            </a:r>
            <a:r>
              <a:rPr lang="fa-IR" dirty="0">
                <a:latin typeface="Vazir" panose="020B0603030804020204" pitchFamily="34" charset="-78"/>
                <a:cs typeface="Vazir" panose="020B0603030804020204" pitchFamily="34" charset="-78"/>
              </a:rPr>
              <a:t>اینطور نیست یعنی مهم نیست نوع داده چی هست</a:t>
            </a:r>
          </a:p>
          <a:p>
            <a:pPr algn="r" rtl="1"/>
            <a:r>
              <a:rPr lang="fa-IR" dirty="0">
                <a:latin typeface="Vazir" panose="020B0603030804020204" pitchFamily="34" charset="-78"/>
                <a:cs typeface="Vazir" panose="020B0603030804020204" pitchFamily="34" charset="-78"/>
              </a:rPr>
              <a:t>داده مدل های مختلفی داره مثلا :</a:t>
            </a:r>
          </a:p>
          <a:p>
            <a:pPr algn="r" rtl="1"/>
            <a:r>
              <a:rPr lang="fa-IR" dirty="0">
                <a:latin typeface="Vazir" panose="020B0603030804020204" pitchFamily="34" charset="-78"/>
                <a:cs typeface="Vazir" panose="020B0603030804020204" pitchFamily="34" charset="-78"/>
              </a:rPr>
              <a:t>عدد صحیح </a:t>
            </a:r>
            <a:r>
              <a:rPr lang="en-US" dirty="0">
                <a:latin typeface="Vazir" panose="020B0603030804020204" pitchFamily="34" charset="-78"/>
                <a:cs typeface="Vazir" panose="020B0603030804020204" pitchFamily="34" charset="-78"/>
              </a:rPr>
              <a:t>int</a:t>
            </a:r>
          </a:p>
          <a:p>
            <a:pPr algn="r" rtl="1"/>
            <a:r>
              <a:rPr lang="fa-IR" dirty="0">
                <a:latin typeface="Vazir" panose="020B0603030804020204" pitchFamily="34" charset="-78"/>
                <a:cs typeface="Vazir" panose="020B0603030804020204" pitchFamily="34" charset="-78"/>
              </a:rPr>
              <a:t>عدد اعشاری </a:t>
            </a:r>
            <a:r>
              <a:rPr lang="en-US" dirty="0">
                <a:latin typeface="Vazir" panose="020B0603030804020204" pitchFamily="34" charset="-78"/>
                <a:cs typeface="Vazir" panose="020B0603030804020204" pitchFamily="34" charset="-78"/>
              </a:rPr>
              <a:t>float</a:t>
            </a:r>
          </a:p>
          <a:p>
            <a:pPr algn="r" rtl="1"/>
            <a:r>
              <a:rPr lang="fa-IR" dirty="0">
                <a:latin typeface="Vazir" panose="020B0603030804020204" pitchFamily="34" charset="-78"/>
                <a:cs typeface="Vazir" panose="020B0603030804020204" pitchFamily="34" charset="-78"/>
              </a:rPr>
              <a:t>رشته های کارکتری </a:t>
            </a:r>
            <a:r>
              <a:rPr lang="en-US" dirty="0">
                <a:latin typeface="Vazir" panose="020B0603030804020204" pitchFamily="34" charset="-78"/>
                <a:cs typeface="Vazir" panose="020B0603030804020204" pitchFamily="34" charset="-78"/>
              </a:rPr>
              <a:t>char</a:t>
            </a:r>
          </a:p>
          <a:p>
            <a:pPr algn="r" rtl="1"/>
            <a:r>
              <a:rPr lang="fa-IR" dirty="0">
                <a:latin typeface="Vazir" panose="020B0603030804020204" pitchFamily="34" charset="-78"/>
                <a:cs typeface="Vazir" panose="020B0603030804020204" pitchFamily="34" charset="-78"/>
              </a:rPr>
              <a:t>ابجکت ها و آرایه ها </a:t>
            </a:r>
            <a:r>
              <a:rPr lang="en-US" dirty="0">
                <a:latin typeface="Vazir" panose="020B0603030804020204" pitchFamily="34" charset="-78"/>
                <a:cs typeface="Vazir" panose="020B0603030804020204" pitchFamily="34" charset="-78"/>
              </a:rPr>
              <a:t>object and array</a:t>
            </a:r>
          </a:p>
          <a:p>
            <a:pPr marL="0" indent="0" algn="r" rtl="1">
              <a:buNone/>
            </a:pPr>
            <a:endParaRPr lang="en-US" dirty="0">
              <a:latin typeface="Vazir" panose="020B0603030804020204" pitchFamily="34" charset="-78"/>
              <a:cs typeface="Vazir" panose="020B0603030804020204" pitchFamily="34" charset="-78"/>
            </a:endParaRPr>
          </a:p>
        </p:txBody>
      </p:sp>
    </p:spTree>
    <p:extLst>
      <p:ext uri="{BB962C8B-B14F-4D97-AF65-F5344CB8AC3E}">
        <p14:creationId xmlns:p14="http://schemas.microsoft.com/office/powerpoint/2010/main" val="7839144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5">
            <a:extLst>
              <a:ext uri="{FF2B5EF4-FFF2-40B4-BE49-F238E27FC236}">
                <a16:creationId xmlns:a16="http://schemas.microsoft.com/office/drawing/2014/main" xmlns=""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6</a:t>
            </a:fld>
            <a:endParaRPr lang="en-US" b="1" cap="all" spc="100" dirty="0">
              <a:solidFill>
                <a:schemeClr val="accent2"/>
              </a:solidFill>
            </a:endParaRPr>
          </a:p>
        </p:txBody>
      </p:sp>
      <p:sp>
        <p:nvSpPr>
          <p:cNvPr id="12" name="Title 3">
            <a:extLst>
              <a:ext uri="{FF2B5EF4-FFF2-40B4-BE49-F238E27FC236}">
                <a16:creationId xmlns:a16="http://schemas.microsoft.com/office/drawing/2014/main" xmlns="" id="{9E0C6812-5C2E-45C5-9489-BCC311AF3EB9}"/>
              </a:ext>
            </a:extLst>
          </p:cNvPr>
          <p:cNvSpPr>
            <a:spLocks noGrp="1"/>
          </p:cNvSpPr>
          <p:nvPr>
            <p:ph type="title"/>
          </p:nvPr>
        </p:nvSpPr>
        <p:spPr>
          <a:xfrm>
            <a:off x="838200" y="365125"/>
            <a:ext cx="10515600" cy="1325563"/>
          </a:xfrm>
        </p:spPr>
        <p:txBody>
          <a:bodyPr>
            <a:normAutofit/>
          </a:bodyPr>
          <a:lstStyle/>
          <a:p>
            <a:pPr algn="r" rtl="1"/>
            <a:r>
              <a:rPr lang="fa-IR" dirty="0">
                <a:latin typeface="Vazir Black" panose="020B0603030804020204" pitchFamily="34" charset="-78"/>
                <a:cs typeface="Vazir Black" panose="020B0603030804020204" pitchFamily="34" charset="-78"/>
              </a:rPr>
              <a:t>متغیر ها</a:t>
            </a:r>
            <a:endParaRPr lang="en-US" sz="5400" dirty="0">
              <a:latin typeface="Vazir Black" panose="020B0603030804020204" pitchFamily="34" charset="-78"/>
              <a:cs typeface="Vazir Black" panose="020B0603030804020204" pitchFamily="34" charset="-78"/>
            </a:endParaRPr>
          </a:p>
        </p:txBody>
      </p:sp>
      <p:sp>
        <p:nvSpPr>
          <p:cNvPr id="14" name="Content Placeholder 13">
            <a:extLst>
              <a:ext uri="{FF2B5EF4-FFF2-40B4-BE49-F238E27FC236}">
                <a16:creationId xmlns:a16="http://schemas.microsoft.com/office/drawing/2014/main" xmlns="" id="{BF4A5B23-E95A-4D22-807C-630F05A62544}"/>
              </a:ext>
            </a:extLst>
          </p:cNvPr>
          <p:cNvSpPr>
            <a:spLocks noGrp="1"/>
          </p:cNvSpPr>
          <p:nvPr>
            <p:ph idx="1"/>
          </p:nvPr>
        </p:nvSpPr>
        <p:spPr/>
        <p:txBody>
          <a:bodyPr/>
          <a:lstStyle/>
          <a:p>
            <a:pPr algn="r" rtl="1"/>
            <a:r>
              <a:rPr lang="fa-IR" dirty="0">
                <a:latin typeface="Vazir" panose="020B0603030804020204" pitchFamily="34" charset="-78"/>
                <a:cs typeface="Vazir" panose="020B0603030804020204" pitchFamily="34" charset="-78"/>
              </a:rPr>
              <a:t>در </a:t>
            </a:r>
            <a:r>
              <a:rPr lang="en-US" dirty="0" err="1">
                <a:latin typeface="Vazir" panose="020B0603030804020204" pitchFamily="34" charset="-78"/>
                <a:cs typeface="Vazir" panose="020B0603030804020204" pitchFamily="34" charset="-78"/>
              </a:rPr>
              <a:t>js</a:t>
            </a:r>
            <a:r>
              <a:rPr lang="en-US" dirty="0">
                <a:latin typeface="Vazir" panose="020B0603030804020204" pitchFamily="34" charset="-78"/>
                <a:cs typeface="Vazir" panose="020B0603030804020204" pitchFamily="34" charset="-78"/>
              </a:rPr>
              <a:t> </a:t>
            </a:r>
            <a:r>
              <a:rPr lang="fa-IR" dirty="0">
                <a:latin typeface="Vazir" panose="020B0603030804020204" pitchFamily="34" charset="-78"/>
                <a:cs typeface="Vazir" panose="020B0603030804020204" pitchFamily="34" charset="-78"/>
              </a:rPr>
              <a:t> نوع متغیر مهم نیست !!!</a:t>
            </a:r>
          </a:p>
          <a:p>
            <a:pPr algn="r" rtl="1"/>
            <a:r>
              <a:rPr lang="fa-IR" dirty="0">
                <a:latin typeface="Vazir" panose="020B0603030804020204" pitchFamily="34" charset="-78"/>
                <a:cs typeface="Vazir" panose="020B0603030804020204" pitchFamily="34" charset="-78"/>
              </a:rPr>
              <a:t>برای تعریف متغیر کافیست مانند کد زیر عمل کنید </a:t>
            </a:r>
          </a:p>
          <a:p>
            <a:pPr marL="0" indent="0" rtl="1">
              <a:buNone/>
            </a:pPr>
            <a:r>
              <a:rPr lang="en-US" dirty="0">
                <a:solidFill>
                  <a:srgbClr val="00B050"/>
                </a:solidFill>
              </a:rPr>
              <a:t>var</a:t>
            </a:r>
            <a:r>
              <a:rPr lang="en-US" dirty="0"/>
              <a:t> </a:t>
            </a:r>
            <a:r>
              <a:rPr lang="en-US" dirty="0" err="1">
                <a:solidFill>
                  <a:srgbClr val="0070C0"/>
                </a:solidFill>
              </a:rPr>
              <a:t>variable_name</a:t>
            </a:r>
            <a:r>
              <a:rPr lang="en-US" dirty="0"/>
              <a:t> =</a:t>
            </a:r>
            <a:r>
              <a:rPr lang="en-US" dirty="0">
                <a:solidFill>
                  <a:srgbClr val="FF0000"/>
                </a:solidFill>
              </a:rPr>
              <a:t>value </a:t>
            </a:r>
          </a:p>
          <a:p>
            <a:pPr marL="0" indent="0" algn="r" rtl="1">
              <a:buNone/>
            </a:pPr>
            <a:r>
              <a:rPr lang="fa-IR" dirty="0">
                <a:latin typeface="Vazir" panose="020B0603030804020204" pitchFamily="34" charset="-78"/>
                <a:cs typeface="Vazir" panose="020B0603030804020204" pitchFamily="34" charset="-78"/>
              </a:rPr>
              <a:t>مثال :</a:t>
            </a:r>
          </a:p>
          <a:p>
            <a:pPr marL="0" indent="0" rtl="1">
              <a:buNone/>
            </a:pPr>
            <a:r>
              <a:rPr lang="en-US" dirty="0">
                <a:solidFill>
                  <a:srgbClr val="00B050"/>
                </a:solidFill>
              </a:rPr>
              <a:t>var</a:t>
            </a:r>
            <a:r>
              <a:rPr lang="en-US" dirty="0"/>
              <a:t> </a:t>
            </a:r>
            <a:r>
              <a:rPr lang="en-US" dirty="0">
                <a:solidFill>
                  <a:srgbClr val="0070C0"/>
                </a:solidFill>
              </a:rPr>
              <a:t>name</a:t>
            </a:r>
            <a:r>
              <a:rPr lang="en-US" dirty="0"/>
              <a:t> = </a:t>
            </a:r>
            <a:r>
              <a:rPr lang="en-US" dirty="0">
                <a:solidFill>
                  <a:srgbClr val="FF0000"/>
                </a:solidFill>
              </a:rPr>
              <a:t>‘</a:t>
            </a:r>
            <a:r>
              <a:rPr lang="en-US" dirty="0" err="1">
                <a:solidFill>
                  <a:srgbClr val="FF0000"/>
                </a:solidFill>
              </a:rPr>
              <a:t>amir</a:t>
            </a:r>
            <a:r>
              <a:rPr lang="en-US" dirty="0">
                <a:solidFill>
                  <a:srgbClr val="FF0000"/>
                </a:solidFill>
              </a:rPr>
              <a:t>’</a:t>
            </a:r>
          </a:p>
          <a:p>
            <a:pPr marL="0" indent="0" rtl="1">
              <a:buNone/>
            </a:pPr>
            <a:r>
              <a:rPr lang="en-US" dirty="0">
                <a:solidFill>
                  <a:srgbClr val="00B050"/>
                </a:solidFill>
              </a:rPr>
              <a:t>var</a:t>
            </a:r>
            <a:r>
              <a:rPr lang="en-US" dirty="0"/>
              <a:t> </a:t>
            </a:r>
            <a:r>
              <a:rPr lang="en-US" dirty="0">
                <a:solidFill>
                  <a:srgbClr val="0070C0"/>
                </a:solidFill>
              </a:rPr>
              <a:t>age</a:t>
            </a:r>
            <a:r>
              <a:rPr lang="en-US" dirty="0"/>
              <a:t> =</a:t>
            </a:r>
            <a:r>
              <a:rPr lang="en-US" dirty="0">
                <a:solidFill>
                  <a:srgbClr val="FF0000"/>
                </a:solidFill>
              </a:rPr>
              <a:t> 25</a:t>
            </a:r>
          </a:p>
          <a:p>
            <a:pPr marL="0" indent="0" rtl="1">
              <a:buNone/>
            </a:pPr>
            <a:r>
              <a:rPr lang="en-US" dirty="0">
                <a:solidFill>
                  <a:srgbClr val="00B050"/>
                </a:solidFill>
              </a:rPr>
              <a:t>var</a:t>
            </a:r>
            <a:r>
              <a:rPr lang="en-US" dirty="0"/>
              <a:t> </a:t>
            </a:r>
            <a:r>
              <a:rPr lang="en-US" dirty="0">
                <a:solidFill>
                  <a:srgbClr val="0070C0"/>
                </a:solidFill>
              </a:rPr>
              <a:t>Haight</a:t>
            </a:r>
            <a:r>
              <a:rPr lang="en-US" dirty="0"/>
              <a:t> = </a:t>
            </a:r>
            <a:r>
              <a:rPr lang="en-US" dirty="0">
                <a:solidFill>
                  <a:srgbClr val="FF0000"/>
                </a:solidFill>
              </a:rPr>
              <a:t>179.5</a:t>
            </a:r>
          </a:p>
          <a:p>
            <a:pPr marL="0" indent="0" rtl="1">
              <a:buNone/>
            </a:pPr>
            <a:r>
              <a:rPr lang="en-US" dirty="0">
                <a:solidFill>
                  <a:srgbClr val="00B050"/>
                </a:solidFill>
              </a:rPr>
              <a:t>var</a:t>
            </a:r>
            <a:r>
              <a:rPr lang="en-US" dirty="0"/>
              <a:t> </a:t>
            </a:r>
            <a:r>
              <a:rPr lang="en-US" dirty="0" err="1">
                <a:solidFill>
                  <a:srgbClr val="0070C0"/>
                </a:solidFill>
              </a:rPr>
              <a:t>is_sleep</a:t>
            </a:r>
            <a:r>
              <a:rPr lang="en-US" dirty="0"/>
              <a:t> = </a:t>
            </a:r>
            <a:r>
              <a:rPr lang="en-US" dirty="0">
                <a:solidFill>
                  <a:srgbClr val="FF0000"/>
                </a:solidFill>
              </a:rPr>
              <a:t>false </a:t>
            </a:r>
          </a:p>
          <a:p>
            <a:pPr marL="0" indent="0" rtl="1">
              <a:buNone/>
            </a:pPr>
            <a:endParaRPr lang="en-US" dirty="0">
              <a:solidFill>
                <a:srgbClr val="FF0000"/>
              </a:solidFill>
            </a:endParaRPr>
          </a:p>
          <a:p>
            <a:pPr marL="0" indent="0" rtl="1">
              <a:buNone/>
            </a:pPr>
            <a:endParaRPr lang="en-US" dirty="0">
              <a:solidFill>
                <a:srgbClr val="FF0000"/>
              </a:solidFill>
            </a:endParaRPr>
          </a:p>
          <a:p>
            <a:pPr marL="0" indent="0" rtl="1">
              <a:buNone/>
            </a:pPr>
            <a:endParaRPr lang="en-US" dirty="0">
              <a:solidFill>
                <a:srgbClr val="FF0000"/>
              </a:solidFill>
            </a:endParaRPr>
          </a:p>
        </p:txBody>
      </p:sp>
    </p:spTree>
    <p:extLst>
      <p:ext uri="{BB962C8B-B14F-4D97-AF65-F5344CB8AC3E}">
        <p14:creationId xmlns:p14="http://schemas.microsoft.com/office/powerpoint/2010/main" val="2778276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5">
            <a:extLst>
              <a:ext uri="{FF2B5EF4-FFF2-40B4-BE49-F238E27FC236}">
                <a16:creationId xmlns:a16="http://schemas.microsoft.com/office/drawing/2014/main" xmlns=""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7</a:t>
            </a:fld>
            <a:endParaRPr lang="en-US" b="1" cap="all" spc="100" dirty="0">
              <a:solidFill>
                <a:schemeClr val="accent2"/>
              </a:solidFill>
            </a:endParaRPr>
          </a:p>
        </p:txBody>
      </p:sp>
      <p:sp>
        <p:nvSpPr>
          <p:cNvPr id="12" name="Title 3">
            <a:extLst>
              <a:ext uri="{FF2B5EF4-FFF2-40B4-BE49-F238E27FC236}">
                <a16:creationId xmlns:a16="http://schemas.microsoft.com/office/drawing/2014/main" xmlns="" id="{9E0C6812-5C2E-45C5-9489-BCC311AF3EB9}"/>
              </a:ext>
            </a:extLst>
          </p:cNvPr>
          <p:cNvSpPr>
            <a:spLocks noGrp="1"/>
          </p:cNvSpPr>
          <p:nvPr>
            <p:ph type="title"/>
          </p:nvPr>
        </p:nvSpPr>
        <p:spPr>
          <a:xfrm>
            <a:off x="838200" y="365125"/>
            <a:ext cx="10515600" cy="1325563"/>
          </a:xfrm>
        </p:spPr>
        <p:txBody>
          <a:bodyPr>
            <a:normAutofit/>
          </a:bodyPr>
          <a:lstStyle/>
          <a:p>
            <a:pPr algn="r" rtl="1"/>
            <a:r>
              <a:rPr lang="fa-IR" dirty="0">
                <a:latin typeface="Vazir" pitchFamily="2" charset="-78"/>
                <a:cs typeface="Vazir" pitchFamily="2" charset="-78"/>
              </a:rPr>
              <a:t>متغیر ها</a:t>
            </a:r>
            <a:endParaRPr lang="en-US" sz="5400" dirty="0">
              <a:latin typeface="Vazir" pitchFamily="2" charset="-78"/>
              <a:cs typeface="Vazir" pitchFamily="2" charset="-78"/>
            </a:endParaRPr>
          </a:p>
        </p:txBody>
      </p:sp>
      <p:sp>
        <p:nvSpPr>
          <p:cNvPr id="14" name="Content Placeholder 13">
            <a:extLst>
              <a:ext uri="{FF2B5EF4-FFF2-40B4-BE49-F238E27FC236}">
                <a16:creationId xmlns:a16="http://schemas.microsoft.com/office/drawing/2014/main" xmlns="" id="{BF4A5B23-E95A-4D22-807C-630F05A62544}"/>
              </a:ext>
            </a:extLst>
          </p:cNvPr>
          <p:cNvSpPr>
            <a:spLocks noGrp="1"/>
          </p:cNvSpPr>
          <p:nvPr>
            <p:ph idx="1"/>
          </p:nvPr>
        </p:nvSpPr>
        <p:spPr/>
        <p:txBody>
          <a:bodyPr/>
          <a:lstStyle/>
          <a:p>
            <a:pPr marL="0" indent="0" algn="r" rtl="1">
              <a:buNone/>
            </a:pPr>
            <a:r>
              <a:rPr lang="fa-IR" b="1" dirty="0">
                <a:latin typeface="Vazir" panose="020B0603030804020204" pitchFamily="34" charset="-78"/>
                <a:cs typeface="Vazir" panose="020B0603030804020204" pitchFamily="34" charset="-78"/>
              </a:rPr>
              <a:t>در آپدیت جدید</a:t>
            </a:r>
            <a:r>
              <a:rPr lang="en-US" b="1" dirty="0">
                <a:latin typeface="Vazir" panose="020B0603030804020204" pitchFamily="34" charset="-78"/>
                <a:cs typeface="Vazir" panose="020B0603030804020204" pitchFamily="34" charset="-78"/>
              </a:rPr>
              <a:t> ES6_ </a:t>
            </a:r>
            <a:r>
              <a:rPr lang="fa-IR" b="1" dirty="0">
                <a:latin typeface="Vazir" panose="020B0603030804020204" pitchFamily="34" charset="-78"/>
                <a:cs typeface="Vazir" panose="020B0603030804020204" pitchFamily="34" charset="-78"/>
              </a:rPr>
              <a:t>_ </a:t>
            </a:r>
            <a:r>
              <a:rPr lang="en-US" b="1" dirty="0">
                <a:latin typeface="Vazir" panose="020B0603030804020204" pitchFamily="34" charset="-78"/>
                <a:cs typeface="Vazir" panose="020B0603030804020204" pitchFamily="34" charset="-78"/>
              </a:rPr>
              <a:t> </a:t>
            </a:r>
            <a:r>
              <a:rPr lang="fa-IR" b="1" dirty="0">
                <a:latin typeface="Vazir" panose="020B0603030804020204" pitchFamily="34" charset="-78"/>
                <a:cs typeface="Vazir" panose="020B0603030804020204" pitchFamily="34" charset="-78"/>
              </a:rPr>
              <a:t>برای رفع برخی مشکلات نوع دیگری از تعریف متغیر معرفی شد با سر واژه </a:t>
            </a:r>
            <a:r>
              <a:rPr lang="en-US" b="1" dirty="0">
                <a:solidFill>
                  <a:srgbClr val="00B050"/>
                </a:solidFill>
                <a:latin typeface="Vazir" panose="020B0603030804020204" pitchFamily="34" charset="-78"/>
                <a:cs typeface="Vazir" panose="020B0603030804020204" pitchFamily="34" charset="-78"/>
              </a:rPr>
              <a:t>let</a:t>
            </a:r>
            <a:r>
              <a:rPr lang="fa-IR" b="1" dirty="0">
                <a:latin typeface="Vazir" panose="020B0603030804020204" pitchFamily="34" charset="-78"/>
                <a:cs typeface="Vazir" panose="020B0603030804020204" pitchFamily="34" charset="-78"/>
              </a:rPr>
              <a:t> و </a:t>
            </a:r>
            <a:r>
              <a:rPr lang="en-US" b="1" dirty="0">
                <a:solidFill>
                  <a:srgbClr val="92D050"/>
                </a:solidFill>
                <a:latin typeface="Vazir" panose="020B0603030804020204" pitchFamily="34" charset="-78"/>
                <a:cs typeface="Vazir" panose="020B0603030804020204" pitchFamily="34" charset="-78"/>
              </a:rPr>
              <a:t>const</a:t>
            </a:r>
            <a:r>
              <a:rPr lang="en-US" b="1" dirty="0">
                <a:latin typeface="Vazir" panose="020B0603030804020204" pitchFamily="34" charset="-78"/>
                <a:cs typeface="Vazir" panose="020B0603030804020204" pitchFamily="34" charset="-78"/>
              </a:rPr>
              <a:t> </a:t>
            </a:r>
            <a:r>
              <a:rPr lang="fa-IR" b="1" dirty="0">
                <a:latin typeface="Vazir" panose="020B0603030804020204" pitchFamily="34" charset="-78"/>
                <a:cs typeface="Vazir" panose="020B0603030804020204" pitchFamily="34" charset="-78"/>
              </a:rPr>
              <a:t> که </a:t>
            </a:r>
            <a:r>
              <a:rPr lang="en-US" b="1" dirty="0">
                <a:solidFill>
                  <a:srgbClr val="00B050"/>
                </a:solidFill>
                <a:latin typeface="Vazir" panose="020B0603030804020204" pitchFamily="34" charset="-78"/>
                <a:cs typeface="Vazir" panose="020B0603030804020204" pitchFamily="34" charset="-78"/>
              </a:rPr>
              <a:t>let</a:t>
            </a:r>
            <a:r>
              <a:rPr lang="en-US" b="1" dirty="0">
                <a:latin typeface="Vazir" panose="020B0603030804020204" pitchFamily="34" charset="-78"/>
                <a:cs typeface="Vazir" panose="020B0603030804020204" pitchFamily="34" charset="-78"/>
              </a:rPr>
              <a:t> </a:t>
            </a:r>
            <a:r>
              <a:rPr lang="fa-IR" b="1" dirty="0">
                <a:latin typeface="Vazir" panose="020B0603030804020204" pitchFamily="34" charset="-78"/>
                <a:cs typeface="Vazir" panose="020B0603030804020204" pitchFamily="34" charset="-78"/>
              </a:rPr>
              <a:t> مثل  </a:t>
            </a:r>
            <a:r>
              <a:rPr lang="en-US" b="1" dirty="0">
                <a:solidFill>
                  <a:srgbClr val="00B050"/>
                </a:solidFill>
                <a:latin typeface="Vazir" panose="020B0603030804020204" pitchFamily="34" charset="-78"/>
                <a:cs typeface="Vazir" panose="020B0603030804020204" pitchFamily="34" charset="-78"/>
              </a:rPr>
              <a:t>var</a:t>
            </a:r>
            <a:r>
              <a:rPr lang="fa-IR" b="1" dirty="0">
                <a:latin typeface="Vazir" panose="020B0603030804020204" pitchFamily="34" charset="-78"/>
                <a:cs typeface="Vazir" panose="020B0603030804020204" pitchFamily="34" charset="-78"/>
              </a:rPr>
              <a:t> عمل میکند .</a:t>
            </a:r>
          </a:p>
          <a:p>
            <a:pPr marL="0" indent="0" algn="r" rtl="1">
              <a:buNone/>
            </a:pPr>
            <a:r>
              <a:rPr lang="fa-IR" b="1" dirty="0">
                <a:latin typeface="Vazir" panose="020B0603030804020204" pitchFamily="34" charset="-78"/>
                <a:cs typeface="Vazir" panose="020B0603030804020204" pitchFamily="34" charset="-78"/>
              </a:rPr>
              <a:t>و </a:t>
            </a:r>
            <a:r>
              <a:rPr lang="en-US" b="1" dirty="0">
                <a:solidFill>
                  <a:srgbClr val="92D050"/>
                </a:solidFill>
                <a:latin typeface="Vazir" panose="020B0603030804020204" pitchFamily="34" charset="-78"/>
                <a:cs typeface="Vazir" panose="020B0603030804020204" pitchFamily="34" charset="-78"/>
              </a:rPr>
              <a:t>const</a:t>
            </a:r>
            <a:r>
              <a:rPr lang="en-US" b="1" dirty="0">
                <a:latin typeface="Vazir" panose="020B0603030804020204" pitchFamily="34" charset="-78"/>
                <a:cs typeface="Vazir" panose="020B0603030804020204" pitchFamily="34" charset="-78"/>
              </a:rPr>
              <a:t> </a:t>
            </a:r>
            <a:r>
              <a:rPr lang="fa-IR" b="1" dirty="0">
                <a:latin typeface="Vazir" panose="020B0603030804020204" pitchFamily="34" charset="-78"/>
                <a:cs typeface="Vazir" panose="020B0603030804020204" pitchFamily="34" charset="-78"/>
              </a:rPr>
              <a:t> برای تعریف کردن </a:t>
            </a:r>
            <a:r>
              <a:rPr lang="fa-IR" b="1" dirty="0">
                <a:solidFill>
                  <a:srgbClr val="92D050"/>
                </a:solidFill>
                <a:latin typeface="Vazir" panose="020B0603030804020204" pitchFamily="34" charset="-78"/>
                <a:cs typeface="Vazir" panose="020B0603030804020204" pitchFamily="34" charset="-78"/>
              </a:rPr>
              <a:t>مقدار ثابت </a:t>
            </a:r>
            <a:r>
              <a:rPr lang="fa-IR" b="1" dirty="0">
                <a:latin typeface="Vazir" panose="020B0603030804020204" pitchFamily="34" charset="-78"/>
                <a:cs typeface="Vazir" panose="020B0603030804020204" pitchFamily="34" charset="-78"/>
              </a:rPr>
              <a:t>است </a:t>
            </a:r>
          </a:p>
          <a:p>
            <a:pPr marL="0" indent="0" algn="r" rtl="1">
              <a:buNone/>
            </a:pPr>
            <a:endParaRPr lang="fa-IR" b="1" dirty="0">
              <a:latin typeface="Vazir" panose="020B0603030804020204" pitchFamily="34" charset="-78"/>
              <a:cs typeface="Vazir" panose="020B0603030804020204" pitchFamily="34" charset="-78"/>
            </a:endParaRPr>
          </a:p>
          <a:p>
            <a:pPr marL="0" indent="0" algn="r" rtl="1">
              <a:buNone/>
            </a:pPr>
            <a:r>
              <a:rPr lang="fa-IR" b="1" dirty="0">
                <a:latin typeface="Vazir" panose="020B0603030804020204" pitchFamily="34" charset="-78"/>
                <a:cs typeface="Vazir" panose="020B0603030804020204" pitchFamily="34" charset="-78"/>
              </a:rPr>
              <a:t>آرایه ها </a:t>
            </a:r>
            <a:endParaRPr lang="en-US" b="1" dirty="0">
              <a:latin typeface="Vazir" panose="020B0603030804020204" pitchFamily="34" charset="-78"/>
              <a:cs typeface="Vazir" panose="020B0603030804020204" pitchFamily="34" charset="-78"/>
            </a:endParaRPr>
          </a:p>
          <a:p>
            <a:pPr marL="0" indent="0" algn="r" rtl="1">
              <a:buNone/>
            </a:pPr>
            <a:r>
              <a:rPr lang="fa-IR" b="1" dirty="0">
                <a:latin typeface="Vazir" panose="020B0603030804020204" pitchFamily="34" charset="-78"/>
                <a:cs typeface="Vazir" panose="020B0603030804020204" pitchFamily="34" charset="-78"/>
              </a:rPr>
              <a:t>آرایه ها ساختمانی ترتیب دار از داده ها هستند که برای راحت تر کردن کار با داده استفاده میشوند </a:t>
            </a:r>
          </a:p>
          <a:p>
            <a:pPr marL="0" indent="0" rtl="1">
              <a:buNone/>
            </a:pPr>
            <a:r>
              <a:rPr lang="en-US" b="1" dirty="0">
                <a:solidFill>
                  <a:srgbClr val="00B050"/>
                </a:solidFill>
                <a:latin typeface="Vazir" panose="020B0603030804020204" pitchFamily="34" charset="-78"/>
                <a:cs typeface="Vazir" panose="020B0603030804020204" pitchFamily="34" charset="-78"/>
              </a:rPr>
              <a:t>var </a:t>
            </a:r>
            <a:r>
              <a:rPr lang="en-US" b="1" dirty="0">
                <a:solidFill>
                  <a:srgbClr val="0070C0"/>
                </a:solidFill>
                <a:latin typeface="Vazir" panose="020B0603030804020204" pitchFamily="34" charset="-78"/>
                <a:cs typeface="Vazir" panose="020B0603030804020204" pitchFamily="34" charset="-78"/>
              </a:rPr>
              <a:t>name </a:t>
            </a:r>
            <a:r>
              <a:rPr lang="en-US" b="1" dirty="0">
                <a:solidFill>
                  <a:schemeClr val="tx2"/>
                </a:solidFill>
                <a:latin typeface="Vazir" panose="020B0603030804020204" pitchFamily="34" charset="-78"/>
                <a:cs typeface="Vazir" panose="020B0603030804020204" pitchFamily="34" charset="-78"/>
              </a:rPr>
              <a:t>= [“</a:t>
            </a:r>
            <a:r>
              <a:rPr lang="en-US" b="1" dirty="0">
                <a:solidFill>
                  <a:srgbClr val="FF0000"/>
                </a:solidFill>
                <a:latin typeface="Vazir" panose="020B0603030804020204" pitchFamily="34" charset="-78"/>
                <a:cs typeface="Vazir" panose="020B0603030804020204" pitchFamily="34" charset="-78"/>
              </a:rPr>
              <a:t>amir</a:t>
            </a:r>
            <a:r>
              <a:rPr lang="en-US" b="1" dirty="0">
                <a:solidFill>
                  <a:schemeClr val="tx2"/>
                </a:solidFill>
                <a:latin typeface="Vazir" panose="020B0603030804020204" pitchFamily="34" charset="-78"/>
                <a:cs typeface="Vazir" panose="020B0603030804020204" pitchFamily="34" charset="-78"/>
              </a:rPr>
              <a:t>”,</a:t>
            </a:r>
            <a:r>
              <a:rPr lang="en-US" b="1" dirty="0">
                <a:solidFill>
                  <a:srgbClr val="FF0000"/>
                </a:solidFill>
                <a:latin typeface="Vazir" panose="020B0603030804020204" pitchFamily="34" charset="-78"/>
                <a:cs typeface="Vazir" panose="020B0603030804020204" pitchFamily="34" charset="-78"/>
              </a:rPr>
              <a:t>20</a:t>
            </a:r>
            <a:r>
              <a:rPr lang="en-US" b="1" dirty="0">
                <a:solidFill>
                  <a:schemeClr val="tx2"/>
                </a:solidFill>
                <a:latin typeface="Vazir" panose="020B0603030804020204" pitchFamily="34" charset="-78"/>
                <a:cs typeface="Vazir" panose="020B0603030804020204" pitchFamily="34" charset="-78"/>
              </a:rPr>
              <a:t>,</a:t>
            </a:r>
            <a:r>
              <a:rPr lang="en-US" b="1" dirty="0">
                <a:solidFill>
                  <a:srgbClr val="FF0000"/>
                </a:solidFill>
                <a:latin typeface="Vazir" panose="020B0603030804020204" pitchFamily="34" charset="-78"/>
                <a:cs typeface="Vazir" panose="020B0603030804020204" pitchFamily="34" charset="-78"/>
              </a:rPr>
              <a:t>2000000</a:t>
            </a:r>
            <a:r>
              <a:rPr lang="en-US" b="1" dirty="0">
                <a:solidFill>
                  <a:schemeClr val="tx2"/>
                </a:solidFill>
                <a:latin typeface="Vazir" panose="020B0603030804020204" pitchFamily="34" charset="-78"/>
                <a:cs typeface="Vazir" panose="020B0603030804020204" pitchFamily="34" charset="-78"/>
              </a:rPr>
              <a:t>]</a:t>
            </a:r>
          </a:p>
          <a:p>
            <a:pPr marL="0" indent="0" rtl="1">
              <a:buNone/>
            </a:pPr>
            <a:r>
              <a:rPr lang="en-US" b="1" dirty="0">
                <a:solidFill>
                  <a:schemeClr val="tx2"/>
                </a:solidFill>
                <a:highlight>
                  <a:srgbClr val="FFFF00"/>
                </a:highlight>
                <a:latin typeface="Vazir" panose="020B0603030804020204" pitchFamily="34" charset="-78"/>
                <a:cs typeface="Vazir" panose="020B0603030804020204" pitchFamily="34" charset="-78"/>
              </a:rPr>
              <a:t>name[0] </a:t>
            </a:r>
            <a:r>
              <a:rPr lang="en-US" b="1" dirty="0">
                <a:solidFill>
                  <a:schemeClr val="tx2"/>
                </a:solidFill>
                <a:latin typeface="Vazir" panose="020B0603030804020204" pitchFamily="34" charset="-78"/>
                <a:cs typeface="Vazir" panose="020B0603030804020204" pitchFamily="34" charset="-78"/>
              </a:rPr>
              <a:t>=&gt;&gt; “</a:t>
            </a:r>
            <a:r>
              <a:rPr lang="en-US" b="1" dirty="0" err="1">
                <a:solidFill>
                  <a:srgbClr val="FF0000"/>
                </a:solidFill>
                <a:latin typeface="Vazir" panose="020B0603030804020204" pitchFamily="34" charset="-78"/>
                <a:cs typeface="Vazir" panose="020B0603030804020204" pitchFamily="34" charset="-78"/>
              </a:rPr>
              <a:t>amir</a:t>
            </a:r>
            <a:r>
              <a:rPr lang="en-US" b="1" dirty="0">
                <a:solidFill>
                  <a:schemeClr val="tx2"/>
                </a:solidFill>
                <a:latin typeface="Vazir" panose="020B0603030804020204" pitchFamily="34" charset="-78"/>
                <a:cs typeface="Vazir" panose="020B0603030804020204" pitchFamily="34" charset="-78"/>
              </a:rPr>
              <a:t>” , </a:t>
            </a:r>
            <a:r>
              <a:rPr lang="en-US" b="1" dirty="0">
                <a:solidFill>
                  <a:schemeClr val="tx2"/>
                </a:solidFill>
                <a:highlight>
                  <a:srgbClr val="FFFF00"/>
                </a:highlight>
                <a:latin typeface="Vazir" panose="020B0603030804020204" pitchFamily="34" charset="-78"/>
                <a:cs typeface="Vazir" panose="020B0603030804020204" pitchFamily="34" charset="-78"/>
              </a:rPr>
              <a:t>name[1] </a:t>
            </a:r>
            <a:r>
              <a:rPr lang="en-US" b="1" dirty="0">
                <a:solidFill>
                  <a:schemeClr val="tx2"/>
                </a:solidFill>
                <a:latin typeface="Vazir" panose="020B0603030804020204" pitchFamily="34" charset="-78"/>
                <a:cs typeface="Vazir" panose="020B0603030804020204" pitchFamily="34" charset="-78"/>
              </a:rPr>
              <a:t>=&gt;&gt; </a:t>
            </a:r>
            <a:r>
              <a:rPr lang="en-US" b="1" dirty="0">
                <a:solidFill>
                  <a:srgbClr val="FF0000"/>
                </a:solidFill>
                <a:latin typeface="Vazir" panose="020B0603030804020204" pitchFamily="34" charset="-78"/>
                <a:cs typeface="Vazir" panose="020B0603030804020204" pitchFamily="34" charset="-78"/>
              </a:rPr>
              <a:t>20</a:t>
            </a:r>
            <a:r>
              <a:rPr lang="en-US" b="1" dirty="0">
                <a:solidFill>
                  <a:schemeClr val="tx2"/>
                </a:solidFill>
                <a:latin typeface="Vazir" panose="020B0603030804020204" pitchFamily="34" charset="-78"/>
                <a:cs typeface="Vazir" panose="020B0603030804020204" pitchFamily="34" charset="-78"/>
              </a:rPr>
              <a:t>, </a:t>
            </a:r>
            <a:r>
              <a:rPr lang="en-US" b="1" dirty="0">
                <a:highlight>
                  <a:srgbClr val="FFFF00"/>
                </a:highlight>
                <a:latin typeface="Vazir" panose="020B0603030804020204" pitchFamily="34" charset="-78"/>
                <a:cs typeface="Vazir" panose="020B0603030804020204" pitchFamily="34" charset="-78"/>
              </a:rPr>
              <a:t>name[3] </a:t>
            </a:r>
            <a:r>
              <a:rPr lang="en-US" b="1" dirty="0">
                <a:solidFill>
                  <a:schemeClr val="tx2"/>
                </a:solidFill>
                <a:latin typeface="Vazir" panose="020B0603030804020204" pitchFamily="34" charset="-78"/>
                <a:cs typeface="Vazir" panose="020B0603030804020204" pitchFamily="34" charset="-78"/>
              </a:rPr>
              <a:t>=&gt;&gt; </a:t>
            </a:r>
            <a:r>
              <a:rPr lang="en-US" b="1" dirty="0">
                <a:solidFill>
                  <a:srgbClr val="FF0000"/>
                </a:solidFill>
                <a:latin typeface="Vazir" panose="020B0603030804020204" pitchFamily="34" charset="-78"/>
                <a:cs typeface="Vazir" panose="020B0603030804020204" pitchFamily="34" charset="-78"/>
              </a:rPr>
              <a:t>2000000</a:t>
            </a:r>
            <a:endParaRPr lang="en-US" dirty="0">
              <a:solidFill>
                <a:srgbClr val="FF0000"/>
              </a:solidFill>
              <a:latin typeface="Vazir" panose="020B0603030804020204" pitchFamily="34" charset="-78"/>
              <a:cs typeface="Vazir" panose="020B0603030804020204" pitchFamily="34" charset="-78"/>
            </a:endParaRPr>
          </a:p>
          <a:p>
            <a:pPr marL="0" indent="0" rtl="1">
              <a:buNone/>
            </a:pPr>
            <a:endParaRPr lang="en-US" dirty="0">
              <a:latin typeface="Vazir" panose="020B0603030804020204" pitchFamily="34" charset="-78"/>
              <a:cs typeface="Vazir" panose="020B0603030804020204" pitchFamily="34" charset="-78"/>
            </a:endParaRPr>
          </a:p>
        </p:txBody>
      </p:sp>
      <p:cxnSp>
        <p:nvCxnSpPr>
          <p:cNvPr id="8" name="Straight Connector 7">
            <a:extLst>
              <a:ext uri="{FF2B5EF4-FFF2-40B4-BE49-F238E27FC236}">
                <a16:creationId xmlns:a16="http://schemas.microsoft.com/office/drawing/2014/main" xmlns="" id="{7E5EBDCC-17F4-4EC4-A0B5-53237810A058}"/>
              </a:ext>
            </a:extLst>
          </p:cNvPr>
          <p:cNvCxnSpPr>
            <a:cxnSpLocks/>
          </p:cNvCxnSpPr>
          <p:nvPr/>
        </p:nvCxnSpPr>
        <p:spPr>
          <a:xfrm>
            <a:off x="2594919" y="3354967"/>
            <a:ext cx="8460339" cy="18687"/>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7E5EBDCC-17F4-4EC4-A0B5-53237810A058}"/>
              </a:ext>
            </a:extLst>
          </p:cNvPr>
          <p:cNvCxnSpPr>
            <a:cxnSpLocks/>
          </p:cNvCxnSpPr>
          <p:nvPr/>
        </p:nvCxnSpPr>
        <p:spPr>
          <a:xfrm>
            <a:off x="2747319" y="3507367"/>
            <a:ext cx="8460339" cy="18687"/>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76966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BC8DF8A9-AEEF-445F-B0F3-A54FD6FA780E}"/>
              </a:ext>
            </a:extLst>
          </p:cNvPr>
          <p:cNvSpPr>
            <a:spLocks noGrp="1"/>
          </p:cNvSpPr>
          <p:nvPr>
            <p:ph type="dt" sz="half" idx="10"/>
          </p:nvPr>
        </p:nvSpPr>
        <p:spPr/>
        <p:txBody>
          <a:bodyPr/>
          <a:lstStyle/>
          <a:p>
            <a:r>
              <a:rPr lang="en-US"/>
              <a:t>9/3/20XX</a:t>
            </a:r>
            <a:endParaRPr lang="en-US" dirty="0"/>
          </a:p>
        </p:txBody>
      </p:sp>
      <p:sp>
        <p:nvSpPr>
          <p:cNvPr id="3" name="Footer Placeholder 2">
            <a:extLst>
              <a:ext uri="{FF2B5EF4-FFF2-40B4-BE49-F238E27FC236}">
                <a16:creationId xmlns:a16="http://schemas.microsoft.com/office/drawing/2014/main" xmlns="" id="{67BD1EB2-0105-4FC6-B187-3FD4832AF6FA}"/>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xmlns="" id="{E329EE1F-2670-4C59-837D-741A4A23F3E6}"/>
              </a:ext>
            </a:extLst>
          </p:cNvPr>
          <p:cNvSpPr>
            <a:spLocks noGrp="1"/>
          </p:cNvSpPr>
          <p:nvPr>
            <p:ph type="sldNum" sz="quarter" idx="12"/>
          </p:nvPr>
        </p:nvSpPr>
        <p:spPr/>
        <p:txBody>
          <a:bodyPr/>
          <a:lstStyle/>
          <a:p>
            <a:fld id="{D8DA9DAA-006C-4F4B-980E-E3DF019B24E2}" type="slidenum">
              <a:rPr lang="en-US" smtClean="0"/>
              <a:t>8</a:t>
            </a:fld>
            <a:endParaRPr lang="en-US" dirty="0"/>
          </a:p>
        </p:txBody>
      </p:sp>
      <p:sp>
        <p:nvSpPr>
          <p:cNvPr id="6" name="Title 3">
            <a:extLst>
              <a:ext uri="{FF2B5EF4-FFF2-40B4-BE49-F238E27FC236}">
                <a16:creationId xmlns:a16="http://schemas.microsoft.com/office/drawing/2014/main" xmlns="" id="{1C8293DD-0B34-4D57-8C29-6EFB42C3FE40}"/>
              </a:ext>
            </a:extLst>
          </p:cNvPr>
          <p:cNvSpPr txBox="1">
            <a:spLocks/>
          </p:cNvSpPr>
          <p:nvPr/>
        </p:nvSpPr>
        <p:spPr>
          <a:xfrm>
            <a:off x="838200" y="365125"/>
            <a:ext cx="10515600"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rtl="1"/>
            <a:r>
              <a:rPr lang="fa-IR">
                <a:latin typeface="Vazir Black" panose="020B0603030804020204" pitchFamily="34" charset="-78"/>
                <a:cs typeface="Vazir Black" panose="020B0603030804020204" pitchFamily="34" charset="-78"/>
              </a:rPr>
              <a:t>متغیر ها</a:t>
            </a:r>
            <a:endParaRPr lang="en-US" sz="5400" dirty="0">
              <a:latin typeface="Vazir Black" panose="020B0603030804020204" pitchFamily="34" charset="-78"/>
              <a:cs typeface="Vazir Black" panose="020B0603030804020204" pitchFamily="34" charset="-78"/>
            </a:endParaRPr>
          </a:p>
        </p:txBody>
      </p:sp>
      <p:sp>
        <p:nvSpPr>
          <p:cNvPr id="7" name="TextBox 6">
            <a:extLst>
              <a:ext uri="{FF2B5EF4-FFF2-40B4-BE49-F238E27FC236}">
                <a16:creationId xmlns:a16="http://schemas.microsoft.com/office/drawing/2014/main" xmlns="" id="{D4AAFB04-BBC3-4A93-AA8E-1EB21CEA5CC6}"/>
              </a:ext>
            </a:extLst>
          </p:cNvPr>
          <p:cNvSpPr txBox="1"/>
          <p:nvPr/>
        </p:nvSpPr>
        <p:spPr>
          <a:xfrm>
            <a:off x="1362825" y="1475251"/>
            <a:ext cx="10386391" cy="2277547"/>
          </a:xfrm>
          <a:prstGeom prst="rect">
            <a:avLst/>
          </a:prstGeom>
          <a:noFill/>
        </p:spPr>
        <p:txBody>
          <a:bodyPr wrap="square" rtlCol="0">
            <a:spAutoFit/>
          </a:bodyPr>
          <a:lstStyle/>
          <a:p>
            <a:pPr algn="r" rtl="1"/>
            <a:r>
              <a:rPr lang="en-US" sz="2400" b="1" dirty="0">
                <a:latin typeface="Vazir" panose="020B0603030804020204" pitchFamily="34" charset="-78"/>
                <a:cs typeface="Vazir" panose="020B0603030804020204" pitchFamily="34" charset="-78"/>
              </a:rPr>
              <a:t>Objects</a:t>
            </a:r>
            <a:endParaRPr lang="en-US" b="1" dirty="0">
              <a:latin typeface="Vazir" panose="020B0603030804020204" pitchFamily="34" charset="-78"/>
              <a:cs typeface="Vazir" panose="020B0603030804020204" pitchFamily="34" charset="-78"/>
            </a:endParaRPr>
          </a:p>
          <a:p>
            <a:pPr algn="r" rtl="1"/>
            <a:r>
              <a:rPr lang="fa-IR" b="1" dirty="0">
                <a:latin typeface="Vazir" panose="020B0603030804020204" pitchFamily="34" charset="-78"/>
                <a:cs typeface="Vazir" panose="020B0603030804020204" pitchFamily="34" charset="-78"/>
              </a:rPr>
              <a:t>در </a:t>
            </a:r>
            <a:r>
              <a:rPr lang="en-US" b="1" dirty="0" err="1">
                <a:latin typeface="Vazir" panose="020B0603030804020204" pitchFamily="34" charset="-78"/>
                <a:cs typeface="Vazir" panose="020B0603030804020204" pitchFamily="34" charset="-78"/>
              </a:rPr>
              <a:t>js</a:t>
            </a:r>
            <a:r>
              <a:rPr lang="en-US" b="1" dirty="0">
                <a:latin typeface="Vazir" panose="020B0603030804020204" pitchFamily="34" charset="-78"/>
                <a:cs typeface="Vazir" panose="020B0603030804020204" pitchFamily="34" charset="-78"/>
              </a:rPr>
              <a:t> </a:t>
            </a:r>
            <a:r>
              <a:rPr lang="fa-IR" b="1" dirty="0">
                <a:latin typeface="Vazir" panose="020B0603030804020204" pitchFamily="34" charset="-78"/>
                <a:cs typeface="Vazir" panose="020B0603030804020204" pitchFamily="34" charset="-78"/>
              </a:rPr>
              <a:t>  نوع دیگیری از ساختمان داده وجود دارد به عنوان شی یا ابجکت که بازهم هدف از ایجاد ان کار راحت با داده است این ساختمان داده مانند آرایه است ولی  به جای ادرس ترتیبی ادرس اسمی میگیرد </a:t>
            </a:r>
            <a:endParaRPr lang="fa-IR" sz="2800" b="1" dirty="0">
              <a:latin typeface="Vazir" panose="020B0603030804020204" pitchFamily="34" charset="-78"/>
              <a:cs typeface="Vazir" panose="020B0603030804020204" pitchFamily="34" charset="-78"/>
            </a:endParaRPr>
          </a:p>
          <a:p>
            <a:pPr algn="r" rtl="1"/>
            <a:endParaRPr lang="fa-IR" sz="2800" b="1" dirty="0">
              <a:latin typeface="Vazir" panose="020B0603030804020204" pitchFamily="34" charset="-78"/>
              <a:cs typeface="Vazir" panose="020B0603030804020204" pitchFamily="34" charset="-78"/>
            </a:endParaRPr>
          </a:p>
          <a:p>
            <a:pPr algn="r" rtl="1"/>
            <a:endParaRPr lang="en-US" b="1" dirty="0">
              <a:latin typeface="Vazir" panose="020B0603030804020204" pitchFamily="34" charset="-78"/>
              <a:cs typeface="Vazir" panose="020B0603030804020204" pitchFamily="34" charset="-78"/>
            </a:endParaRPr>
          </a:p>
          <a:p>
            <a:pPr algn="r" rtl="1"/>
            <a:endParaRPr lang="fa-IR" b="1" dirty="0">
              <a:latin typeface="Vazir" panose="020B0603030804020204" pitchFamily="34" charset="-78"/>
              <a:cs typeface="Vazir" panose="020B0603030804020204" pitchFamily="34" charset="-78"/>
            </a:endParaRPr>
          </a:p>
          <a:p>
            <a:pPr algn="r" rtl="1"/>
            <a:endParaRPr lang="en-US" b="1" dirty="0">
              <a:latin typeface="Vazir" panose="020B0603030804020204" pitchFamily="34" charset="-78"/>
              <a:cs typeface="Vazir" panose="020B0603030804020204" pitchFamily="34" charset="-78"/>
            </a:endParaRPr>
          </a:p>
        </p:txBody>
      </p:sp>
      <p:sp>
        <p:nvSpPr>
          <p:cNvPr id="5" name="TextBox 4"/>
          <p:cNvSpPr txBox="1"/>
          <p:nvPr/>
        </p:nvSpPr>
        <p:spPr>
          <a:xfrm>
            <a:off x="7140146" y="2783301"/>
            <a:ext cx="4609070" cy="1815882"/>
          </a:xfrm>
          <a:prstGeom prst="rect">
            <a:avLst/>
          </a:prstGeom>
          <a:noFill/>
        </p:spPr>
        <p:txBody>
          <a:bodyPr wrap="square" rtlCol="0">
            <a:spAutoFit/>
          </a:bodyPr>
          <a:lstStyle/>
          <a:p>
            <a:pPr rtl="1"/>
            <a:endParaRPr lang="en-US" sz="2800" b="1" dirty="0">
              <a:latin typeface="Vazir" panose="020B0603030804020204" pitchFamily="34" charset="-78"/>
              <a:cs typeface="Vazir" panose="020B0603030804020204" pitchFamily="34" charset="-78"/>
            </a:endParaRPr>
          </a:p>
          <a:p>
            <a:pPr rtl="1"/>
            <a:r>
              <a:rPr lang="en-US" sz="2800" b="1" dirty="0">
                <a:solidFill>
                  <a:srgbClr val="0070C0"/>
                </a:solidFill>
                <a:latin typeface="Vazir" panose="020B0603030804020204" pitchFamily="34" charset="-78"/>
                <a:cs typeface="Vazir" panose="020B0603030804020204" pitchFamily="34" charset="-78"/>
              </a:rPr>
              <a:t>my_obj</a:t>
            </a:r>
            <a:r>
              <a:rPr lang="en-US" sz="2800" b="1" dirty="0">
                <a:latin typeface="Vazir" panose="020B0603030804020204" pitchFamily="34" charset="-78"/>
                <a:cs typeface="Vazir" panose="020B0603030804020204" pitchFamily="34" charset="-78"/>
              </a:rPr>
              <a:t>.</a:t>
            </a:r>
            <a:r>
              <a:rPr lang="en-US" sz="2800" b="1" dirty="0">
                <a:solidFill>
                  <a:srgbClr val="00B0F0"/>
                </a:solidFill>
                <a:latin typeface="Vazir" panose="020B0603030804020204" pitchFamily="34" charset="-78"/>
                <a:cs typeface="Vazir" panose="020B0603030804020204" pitchFamily="34" charset="-78"/>
              </a:rPr>
              <a:t>name</a:t>
            </a:r>
            <a:r>
              <a:rPr lang="en-US" sz="2800" b="1" dirty="0">
                <a:latin typeface="Vazir" panose="020B0603030804020204" pitchFamily="34" charset="-78"/>
                <a:cs typeface="Vazir" panose="020B0603030804020204" pitchFamily="34" charset="-78"/>
              </a:rPr>
              <a:t> =&gt; </a:t>
            </a:r>
            <a:r>
              <a:rPr lang="en-US" sz="2800" b="1" dirty="0" err="1">
                <a:solidFill>
                  <a:srgbClr val="FF0000"/>
                </a:solidFill>
                <a:latin typeface="Vazir" panose="020B0603030804020204" pitchFamily="34" charset="-78"/>
                <a:cs typeface="Vazir" panose="020B0603030804020204" pitchFamily="34" charset="-78"/>
              </a:rPr>
              <a:t>amir</a:t>
            </a:r>
            <a:endParaRPr lang="en-US" sz="2800" b="1" dirty="0">
              <a:solidFill>
                <a:srgbClr val="FF0000"/>
              </a:solidFill>
              <a:latin typeface="Vazir" panose="020B0603030804020204" pitchFamily="34" charset="-78"/>
              <a:cs typeface="Vazir" panose="020B0603030804020204" pitchFamily="34" charset="-78"/>
            </a:endParaRPr>
          </a:p>
          <a:p>
            <a:pPr rtl="1"/>
            <a:r>
              <a:rPr lang="en-US" sz="2800" b="1" dirty="0" err="1" smtClean="0">
                <a:solidFill>
                  <a:srgbClr val="0070C0"/>
                </a:solidFill>
                <a:latin typeface="Vazir" panose="020B0603030804020204" pitchFamily="34" charset="-78"/>
                <a:cs typeface="Vazir" panose="020B0603030804020204" pitchFamily="34" charset="-78"/>
              </a:rPr>
              <a:t>my_obj</a:t>
            </a:r>
            <a:r>
              <a:rPr lang="en-US" sz="2800" b="1" dirty="0" err="1" smtClean="0">
                <a:latin typeface="Vazir" panose="020B0603030804020204" pitchFamily="34" charset="-78"/>
                <a:cs typeface="Vazir" panose="020B0603030804020204" pitchFamily="34" charset="-78"/>
              </a:rPr>
              <a:t>.</a:t>
            </a:r>
            <a:r>
              <a:rPr lang="en-US" sz="2800" b="1" dirty="0" err="1" smtClean="0">
                <a:solidFill>
                  <a:srgbClr val="00B0F0"/>
                </a:solidFill>
                <a:latin typeface="Vazir" panose="020B0603030804020204" pitchFamily="34" charset="-78"/>
                <a:cs typeface="Vazir" panose="020B0603030804020204" pitchFamily="34" charset="-78"/>
              </a:rPr>
              <a:t>age</a:t>
            </a:r>
            <a:r>
              <a:rPr lang="en-US" sz="2800" b="1" dirty="0">
                <a:latin typeface="Vazir" panose="020B0603030804020204" pitchFamily="34" charset="-78"/>
                <a:cs typeface="Vazir" panose="020B0603030804020204" pitchFamily="34" charset="-78"/>
              </a:rPr>
              <a:t>=&gt;</a:t>
            </a:r>
            <a:r>
              <a:rPr lang="en-US" sz="2800" b="1" dirty="0">
                <a:solidFill>
                  <a:srgbClr val="FF0000"/>
                </a:solidFill>
                <a:latin typeface="Vazir" panose="020B0603030804020204" pitchFamily="34" charset="-78"/>
                <a:cs typeface="Vazir" panose="020B0603030804020204" pitchFamily="34" charset="-78"/>
              </a:rPr>
              <a:t>25</a:t>
            </a:r>
          </a:p>
          <a:p>
            <a:pPr rtl="1"/>
            <a:r>
              <a:rPr lang="en-US" sz="2800" b="1" dirty="0" err="1">
                <a:solidFill>
                  <a:srgbClr val="0070C0"/>
                </a:solidFill>
                <a:latin typeface="Vazir" panose="020B0603030804020204" pitchFamily="34" charset="-78"/>
                <a:cs typeface="Vazir" panose="020B0603030804020204" pitchFamily="34" charset="-78"/>
              </a:rPr>
              <a:t>my_obj</a:t>
            </a:r>
            <a:r>
              <a:rPr lang="en-US" sz="2800" b="1" dirty="0" err="1">
                <a:latin typeface="Vazir" panose="020B0603030804020204" pitchFamily="34" charset="-78"/>
                <a:cs typeface="Vazir" panose="020B0603030804020204" pitchFamily="34" charset="-78"/>
              </a:rPr>
              <a:t>.</a:t>
            </a:r>
            <a:r>
              <a:rPr lang="en-US" sz="2800" b="1" dirty="0" err="1">
                <a:solidFill>
                  <a:srgbClr val="00B0F0"/>
                </a:solidFill>
                <a:latin typeface="Vazir" panose="020B0603030804020204" pitchFamily="34" charset="-78"/>
                <a:cs typeface="Vazir" panose="020B0603030804020204" pitchFamily="34" charset="-78"/>
              </a:rPr>
              <a:t>job</a:t>
            </a:r>
            <a:r>
              <a:rPr lang="en-US" sz="2800" b="1" dirty="0">
                <a:latin typeface="Vazir" panose="020B0603030804020204" pitchFamily="34" charset="-78"/>
                <a:cs typeface="Vazir" panose="020B0603030804020204" pitchFamily="34" charset="-78"/>
              </a:rPr>
              <a:t> =&gt; </a:t>
            </a:r>
            <a:r>
              <a:rPr lang="en-US" sz="2800" b="1" dirty="0">
                <a:solidFill>
                  <a:srgbClr val="FF0000"/>
                </a:solidFill>
                <a:latin typeface="Vazir" panose="020B0603030804020204" pitchFamily="34" charset="-78"/>
                <a:cs typeface="Vazir" panose="020B0603030804020204" pitchFamily="34" charset="-78"/>
              </a:rPr>
              <a:t>trader</a:t>
            </a:r>
            <a:endParaRPr lang="fa-IR" sz="2800" b="1" dirty="0">
              <a:solidFill>
                <a:srgbClr val="FF0000"/>
              </a:solidFill>
              <a:latin typeface="Vazir" panose="020B0603030804020204" pitchFamily="34" charset="-78"/>
              <a:cs typeface="Vazir" panose="020B0603030804020204" pitchFamily="34" charset="-78"/>
            </a:endParaRPr>
          </a:p>
        </p:txBody>
      </p:sp>
      <p:sp>
        <p:nvSpPr>
          <p:cNvPr id="9" name="TextBox 8"/>
          <p:cNvSpPr txBox="1"/>
          <p:nvPr/>
        </p:nvSpPr>
        <p:spPr>
          <a:xfrm>
            <a:off x="5447270" y="3368077"/>
            <a:ext cx="829962" cy="769441"/>
          </a:xfrm>
          <a:prstGeom prst="rect">
            <a:avLst/>
          </a:prstGeom>
          <a:noFill/>
        </p:spPr>
        <p:txBody>
          <a:bodyPr wrap="square" rtlCol="0">
            <a:spAutoFit/>
          </a:bodyPr>
          <a:lstStyle/>
          <a:p>
            <a:r>
              <a:rPr lang="en-US" sz="4400" dirty="0" smtClean="0">
                <a:sym typeface="Wingdings" panose="05000000000000000000" pitchFamily="2" charset="2"/>
              </a:rPr>
              <a:t></a:t>
            </a:r>
            <a:endParaRPr lang="en-US" sz="4400" dirty="0"/>
          </a:p>
        </p:txBody>
      </p:sp>
      <p:sp>
        <p:nvSpPr>
          <p:cNvPr id="10" name="TextBox 9"/>
          <p:cNvSpPr txBox="1"/>
          <p:nvPr/>
        </p:nvSpPr>
        <p:spPr>
          <a:xfrm>
            <a:off x="1519881" y="2783301"/>
            <a:ext cx="3064476" cy="2677656"/>
          </a:xfrm>
          <a:prstGeom prst="rect">
            <a:avLst/>
          </a:prstGeom>
          <a:noFill/>
        </p:spPr>
        <p:txBody>
          <a:bodyPr wrap="square" rtlCol="0">
            <a:spAutoFit/>
          </a:bodyPr>
          <a:lstStyle/>
          <a:p>
            <a:pPr rtl="1"/>
            <a:r>
              <a:rPr lang="en-US" sz="2800" b="1" dirty="0" err="1">
                <a:solidFill>
                  <a:srgbClr val="00B050"/>
                </a:solidFill>
                <a:latin typeface="Vazir" panose="020B0603030804020204" pitchFamily="34" charset="-78"/>
                <a:cs typeface="Vazir" panose="020B0603030804020204" pitchFamily="34" charset="-78"/>
              </a:rPr>
              <a:t>var</a:t>
            </a:r>
            <a:r>
              <a:rPr lang="en-US" sz="2800" b="1" dirty="0">
                <a:latin typeface="Vazir" panose="020B0603030804020204" pitchFamily="34" charset="-78"/>
                <a:cs typeface="Vazir" panose="020B0603030804020204" pitchFamily="34" charset="-78"/>
              </a:rPr>
              <a:t> </a:t>
            </a:r>
            <a:r>
              <a:rPr lang="en-US" sz="2800" b="1" dirty="0" err="1">
                <a:solidFill>
                  <a:srgbClr val="0070C0"/>
                </a:solidFill>
                <a:latin typeface="Vazir" panose="020B0603030804020204" pitchFamily="34" charset="-78"/>
                <a:cs typeface="Vazir" panose="020B0603030804020204" pitchFamily="34" charset="-78"/>
              </a:rPr>
              <a:t>my_obj</a:t>
            </a:r>
            <a:r>
              <a:rPr lang="en-US" sz="2800" b="1" dirty="0" smtClean="0">
                <a:latin typeface="Vazir" panose="020B0603030804020204" pitchFamily="34" charset="-78"/>
                <a:cs typeface="Vazir" panose="020B0603030804020204" pitchFamily="34" charset="-78"/>
              </a:rPr>
              <a:t>={</a:t>
            </a:r>
            <a:endParaRPr lang="en-US" sz="2800" b="1" dirty="0">
              <a:latin typeface="Vazir" panose="020B0603030804020204" pitchFamily="34" charset="-78"/>
              <a:cs typeface="Vazir" panose="020B0603030804020204" pitchFamily="34" charset="-78"/>
            </a:endParaRPr>
          </a:p>
          <a:p>
            <a:pPr rtl="1"/>
            <a:r>
              <a:rPr lang="en-US" sz="2800" b="1" dirty="0">
                <a:solidFill>
                  <a:srgbClr val="00B0F0"/>
                </a:solidFill>
                <a:latin typeface="Vazir" panose="020B0603030804020204" pitchFamily="34" charset="-78"/>
                <a:cs typeface="Vazir" panose="020B0603030804020204" pitchFamily="34" charset="-78"/>
              </a:rPr>
              <a:t>“name”</a:t>
            </a:r>
            <a:r>
              <a:rPr lang="en-US" sz="2800" b="1" dirty="0">
                <a:latin typeface="Vazir" panose="020B0603030804020204" pitchFamily="34" charset="-78"/>
                <a:cs typeface="Vazir" panose="020B0603030804020204" pitchFamily="34" charset="-78"/>
              </a:rPr>
              <a:t>:”</a:t>
            </a:r>
            <a:r>
              <a:rPr lang="en-US" sz="2800" b="1" dirty="0" err="1">
                <a:solidFill>
                  <a:srgbClr val="FF0000"/>
                </a:solidFill>
                <a:latin typeface="Vazir" panose="020B0603030804020204" pitchFamily="34" charset="-78"/>
                <a:cs typeface="Vazir" panose="020B0603030804020204" pitchFamily="34" charset="-78"/>
              </a:rPr>
              <a:t>amir</a:t>
            </a:r>
            <a:r>
              <a:rPr lang="en-US" sz="2800" b="1" dirty="0" smtClean="0">
                <a:latin typeface="Vazir" panose="020B0603030804020204" pitchFamily="34" charset="-78"/>
                <a:cs typeface="Vazir" panose="020B0603030804020204" pitchFamily="34" charset="-78"/>
              </a:rPr>
              <a:t>”,</a:t>
            </a:r>
            <a:r>
              <a:rPr lang="en-US" sz="2800" b="1" dirty="0">
                <a:latin typeface="Vazir" panose="020B0603030804020204" pitchFamily="34" charset="-78"/>
                <a:cs typeface="Vazir" panose="020B0603030804020204" pitchFamily="34" charset="-78"/>
              </a:rPr>
              <a:t>	</a:t>
            </a:r>
            <a:r>
              <a:rPr lang="en-US" sz="2800" b="1" dirty="0" smtClean="0">
                <a:solidFill>
                  <a:srgbClr val="00B0F0"/>
                </a:solidFill>
                <a:latin typeface="Vazir" panose="020B0603030804020204" pitchFamily="34" charset="-78"/>
                <a:cs typeface="Vazir" panose="020B0603030804020204" pitchFamily="34" charset="-78"/>
              </a:rPr>
              <a:t>”</a:t>
            </a:r>
            <a:r>
              <a:rPr lang="en-US" sz="2800" b="1" dirty="0">
                <a:solidFill>
                  <a:srgbClr val="00B0F0"/>
                </a:solidFill>
                <a:latin typeface="Vazir" panose="020B0603030804020204" pitchFamily="34" charset="-78"/>
                <a:cs typeface="Vazir" panose="020B0603030804020204" pitchFamily="34" charset="-78"/>
              </a:rPr>
              <a:t>age”</a:t>
            </a:r>
            <a:r>
              <a:rPr lang="en-US" sz="2800" b="1" dirty="0">
                <a:latin typeface="Vazir" panose="020B0603030804020204" pitchFamily="34" charset="-78"/>
                <a:cs typeface="Vazir" panose="020B0603030804020204" pitchFamily="34" charset="-78"/>
              </a:rPr>
              <a:t>:</a:t>
            </a:r>
            <a:r>
              <a:rPr lang="en-US" sz="2800" b="1" dirty="0">
                <a:solidFill>
                  <a:srgbClr val="FF0000"/>
                </a:solidFill>
                <a:latin typeface="Vazir" panose="020B0603030804020204" pitchFamily="34" charset="-78"/>
                <a:cs typeface="Vazir" panose="020B0603030804020204" pitchFamily="34" charset="-78"/>
              </a:rPr>
              <a:t>25</a:t>
            </a:r>
            <a:r>
              <a:rPr lang="en-US" sz="2800" b="1" dirty="0">
                <a:latin typeface="Vazir" panose="020B0603030804020204" pitchFamily="34" charset="-78"/>
                <a:cs typeface="Vazir" panose="020B0603030804020204" pitchFamily="34" charset="-78"/>
              </a:rPr>
              <a:t>,</a:t>
            </a:r>
          </a:p>
          <a:p>
            <a:pPr rtl="1"/>
            <a:r>
              <a:rPr lang="en-US" sz="2800" b="1" dirty="0">
                <a:solidFill>
                  <a:srgbClr val="00B0F0"/>
                </a:solidFill>
                <a:latin typeface="Vazir" panose="020B0603030804020204" pitchFamily="34" charset="-78"/>
                <a:cs typeface="Vazir" panose="020B0603030804020204" pitchFamily="34" charset="-78"/>
              </a:rPr>
              <a:t>”</a:t>
            </a:r>
            <a:r>
              <a:rPr lang="en-US" sz="2800" b="1" dirty="0" err="1">
                <a:solidFill>
                  <a:srgbClr val="00B0F0"/>
                </a:solidFill>
                <a:latin typeface="Vazir" panose="020B0603030804020204" pitchFamily="34" charset="-78"/>
                <a:cs typeface="Vazir" panose="020B0603030804020204" pitchFamily="34" charset="-78"/>
              </a:rPr>
              <a:t>job”</a:t>
            </a:r>
            <a:r>
              <a:rPr lang="en-US" sz="2800" b="1" dirty="0" err="1">
                <a:latin typeface="Vazir" panose="020B0603030804020204" pitchFamily="34" charset="-78"/>
                <a:cs typeface="Vazir" panose="020B0603030804020204" pitchFamily="34" charset="-78"/>
              </a:rPr>
              <a:t>:”</a:t>
            </a:r>
            <a:r>
              <a:rPr lang="en-US" sz="2800" b="1" dirty="0" err="1">
                <a:solidFill>
                  <a:srgbClr val="FF0000"/>
                </a:solidFill>
                <a:latin typeface="Vazir" panose="020B0603030804020204" pitchFamily="34" charset="-78"/>
                <a:cs typeface="Vazir" panose="020B0603030804020204" pitchFamily="34" charset="-78"/>
              </a:rPr>
              <a:t>trader</a:t>
            </a:r>
            <a:r>
              <a:rPr lang="en-US" sz="2800" b="1" dirty="0">
                <a:latin typeface="Vazir" panose="020B0603030804020204" pitchFamily="34" charset="-78"/>
                <a:cs typeface="Vazir" panose="020B0603030804020204" pitchFamily="34" charset="-78"/>
              </a:rPr>
              <a:t>”</a:t>
            </a:r>
          </a:p>
          <a:p>
            <a:pPr rtl="1"/>
            <a:r>
              <a:rPr lang="en-US" sz="2800" b="1" dirty="0">
                <a:latin typeface="Vazir" panose="020B0603030804020204" pitchFamily="34" charset="-78"/>
                <a:cs typeface="Vazir" panose="020B0603030804020204" pitchFamily="34" charset="-78"/>
              </a:rPr>
              <a:t>}</a:t>
            </a:r>
          </a:p>
          <a:p>
            <a:endParaRPr lang="en-US" sz="2800" dirty="0"/>
          </a:p>
        </p:txBody>
      </p:sp>
    </p:spTree>
    <p:extLst>
      <p:ext uri="{BB962C8B-B14F-4D97-AF65-F5344CB8AC3E}">
        <p14:creationId xmlns:p14="http://schemas.microsoft.com/office/powerpoint/2010/main" val="211566040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485278-3D07-466F-8351-667A2EBEABB8}"/>
              </a:ext>
            </a:extLst>
          </p:cNvPr>
          <p:cNvSpPr>
            <a:spLocks noGrp="1"/>
          </p:cNvSpPr>
          <p:nvPr>
            <p:ph type="title"/>
          </p:nvPr>
        </p:nvSpPr>
        <p:spPr/>
        <p:txBody>
          <a:bodyPr>
            <a:normAutofit/>
          </a:bodyPr>
          <a:lstStyle/>
          <a:p>
            <a:pPr algn="r"/>
            <a:r>
              <a:rPr lang="fa-IR" dirty="0" smtClean="0">
                <a:latin typeface="Vazir" pitchFamily="2" charset="-78"/>
                <a:cs typeface="Vazir" pitchFamily="2" charset="-78"/>
              </a:rPr>
              <a:t>مروری بر </a:t>
            </a:r>
            <a:r>
              <a:rPr lang="fa-IR" b="1" u="sng" dirty="0" smtClean="0">
                <a:latin typeface="Vazir" pitchFamily="2" charset="-78"/>
                <a:cs typeface="Vazir" pitchFamily="2" charset="-78"/>
              </a:rPr>
              <a:t>عملگر ها </a:t>
            </a:r>
            <a:endParaRPr lang="en-US" b="1" u="sng" dirty="0">
              <a:latin typeface="Vazir" pitchFamily="2" charset="-78"/>
              <a:cs typeface="Vazir" pitchFamily="2" charset="-78"/>
            </a:endParaRPr>
          </a:p>
        </p:txBody>
      </p:sp>
      <p:sp>
        <p:nvSpPr>
          <p:cNvPr id="6" name="Slide Number Placeholder 5">
            <a:extLst>
              <a:ext uri="{FF2B5EF4-FFF2-40B4-BE49-F238E27FC236}">
                <a16:creationId xmlns:a16="http://schemas.microsoft.com/office/drawing/2014/main" xmlns=""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9</a:t>
            </a:fld>
            <a:endParaRPr lang="en-US" b="1" cap="all" spc="100" dirty="0">
              <a:solidFill>
                <a:schemeClr val="accent2"/>
              </a:solidFill>
            </a:endParaRPr>
          </a:p>
        </p:txBody>
      </p:sp>
      <p:sp>
        <p:nvSpPr>
          <p:cNvPr id="3" name="Content Placeholder 2"/>
          <p:cNvSpPr>
            <a:spLocks noGrp="1"/>
          </p:cNvSpPr>
          <p:nvPr>
            <p:ph idx="1"/>
          </p:nvPr>
        </p:nvSpPr>
        <p:spPr>
          <a:xfrm>
            <a:off x="838200" y="1825625"/>
            <a:ext cx="10515600" cy="4895850"/>
          </a:xfrm>
        </p:spPr>
        <p:txBody>
          <a:bodyPr/>
          <a:lstStyle/>
          <a:p>
            <a:pPr marL="0" indent="0" algn="r" rtl="1">
              <a:buNone/>
            </a:pPr>
            <a:r>
              <a:rPr lang="fa-IR" dirty="0" smtClean="0">
                <a:latin typeface="Vazir" pitchFamily="2" charset="-78"/>
                <a:cs typeface="Vazir" pitchFamily="2" charset="-78"/>
              </a:rPr>
              <a:t>ما برای کار با داده ها به یک سری اپراتور (عملگر) نیاز داریم تا داده ها را پردازش کنیم .</a:t>
            </a:r>
          </a:p>
          <a:p>
            <a:pPr marL="0" indent="0" algn="r" rtl="1">
              <a:buNone/>
            </a:pPr>
            <a:r>
              <a:rPr lang="fa-IR" dirty="0" smtClean="0">
                <a:latin typeface="Vazir" pitchFamily="2" charset="-78"/>
                <a:cs typeface="Vazir" pitchFamily="2" charset="-78"/>
              </a:rPr>
              <a:t>که به دو دسته عملگر منطقی و حسابی تقسیم میشود .</a:t>
            </a:r>
          </a:p>
          <a:p>
            <a:pPr algn="r" rtl="1"/>
            <a:endParaRPr lang="fa-IR" dirty="0" smtClean="0">
              <a:latin typeface="Vazir" pitchFamily="2" charset="-78"/>
              <a:cs typeface="Vazir" pitchFamily="2" charset="-78"/>
            </a:endParaRPr>
          </a:p>
          <a:p>
            <a:pPr algn="r" rtl="1"/>
            <a:r>
              <a:rPr lang="fa-IR" dirty="0" smtClean="0">
                <a:solidFill>
                  <a:srgbClr val="0070C0"/>
                </a:solidFill>
                <a:latin typeface="Vazir" pitchFamily="2" charset="-78"/>
                <a:cs typeface="Vazir" pitchFamily="2" charset="-78"/>
              </a:rPr>
              <a:t>حسابی </a:t>
            </a:r>
            <a:r>
              <a:rPr lang="fa-IR" dirty="0" smtClean="0">
                <a:latin typeface="Vazir" pitchFamily="2" charset="-78"/>
                <a:cs typeface="Vazir" pitchFamily="2" charset="-78"/>
              </a:rPr>
              <a:t>: + ،  * ، </a:t>
            </a:r>
            <a:r>
              <a:rPr lang="en-US" dirty="0" smtClean="0">
                <a:latin typeface="Vazir" pitchFamily="2" charset="-78"/>
                <a:cs typeface="Vazir" pitchFamily="2" charset="-78"/>
              </a:rPr>
              <a:t>\</a:t>
            </a:r>
            <a:r>
              <a:rPr lang="fa-IR" dirty="0" smtClean="0">
                <a:latin typeface="Vazir" pitchFamily="2" charset="-78"/>
                <a:cs typeface="Vazir" pitchFamily="2" charset="-78"/>
              </a:rPr>
              <a:t> ،</a:t>
            </a:r>
            <a:r>
              <a:rPr lang="en-US" dirty="0" smtClean="0">
                <a:latin typeface="Vazir" pitchFamily="2" charset="-78"/>
                <a:cs typeface="Vazir" pitchFamily="2" charset="-78"/>
              </a:rPr>
              <a:t> </a:t>
            </a:r>
            <a:r>
              <a:rPr lang="fa-IR" dirty="0" smtClean="0">
                <a:latin typeface="Vazir" pitchFamily="2" charset="-78"/>
                <a:cs typeface="Vazir" pitchFamily="2" charset="-78"/>
              </a:rPr>
              <a:t>  -  ، %(مود) </a:t>
            </a:r>
          </a:p>
          <a:p>
            <a:pPr marL="0" indent="0" algn="r" rtl="1">
              <a:buNone/>
            </a:pPr>
            <a:r>
              <a:rPr lang="fa-IR" dirty="0" smtClean="0">
                <a:latin typeface="Vazir" pitchFamily="2" charset="-78"/>
                <a:cs typeface="Vazir" pitchFamily="2" charset="-78"/>
              </a:rPr>
              <a:t>و عملگر های</a:t>
            </a:r>
            <a:r>
              <a:rPr lang="en-US" dirty="0" smtClean="0">
                <a:latin typeface="Vazir" pitchFamily="2" charset="-78"/>
                <a:cs typeface="Vazir" pitchFamily="2" charset="-78"/>
              </a:rPr>
              <a:t> </a:t>
            </a:r>
            <a:r>
              <a:rPr lang="fa-IR" dirty="0" smtClean="0">
                <a:latin typeface="Vazir" pitchFamily="2" charset="-78"/>
                <a:cs typeface="Vazir" pitchFamily="2" charset="-78"/>
              </a:rPr>
              <a:t>افزایشی </a:t>
            </a:r>
            <a:r>
              <a:rPr lang="en-US" dirty="0" smtClean="0">
                <a:latin typeface="Vazir" pitchFamily="2" charset="-78"/>
                <a:cs typeface="Vazir" pitchFamily="2" charset="-78"/>
              </a:rPr>
              <a:t> </a:t>
            </a:r>
            <a:r>
              <a:rPr lang="fa-IR" dirty="0" smtClean="0">
                <a:latin typeface="Vazir" pitchFamily="2" charset="-78"/>
                <a:cs typeface="Vazir" pitchFamily="2" charset="-78"/>
              </a:rPr>
              <a:t>++    کاهشی  - - </a:t>
            </a:r>
          </a:p>
          <a:p>
            <a:pPr algn="r" rtl="1"/>
            <a:endParaRPr lang="fa-IR" dirty="0" smtClean="0">
              <a:latin typeface="Vazir" pitchFamily="2" charset="-78"/>
              <a:cs typeface="Vazir" pitchFamily="2" charset="-78"/>
            </a:endParaRPr>
          </a:p>
          <a:p>
            <a:pPr algn="r" rtl="1"/>
            <a:r>
              <a:rPr lang="fa-IR" dirty="0" smtClean="0">
                <a:solidFill>
                  <a:schemeClr val="accent4">
                    <a:lumMod val="60000"/>
                    <a:lumOff val="40000"/>
                  </a:schemeClr>
                </a:solidFill>
                <a:latin typeface="Vazir" pitchFamily="2" charset="-78"/>
                <a:cs typeface="Vazir" pitchFamily="2" charset="-78"/>
              </a:rPr>
              <a:t>منطقی </a:t>
            </a:r>
            <a:r>
              <a:rPr lang="fa-IR" dirty="0" smtClean="0">
                <a:latin typeface="Vazir" pitchFamily="2" charset="-78"/>
                <a:cs typeface="Vazir" pitchFamily="2" charset="-78"/>
              </a:rPr>
              <a:t>:   &amp;&amp; ، || ، == ، =! ، ===، &gt; ، &lt;</a:t>
            </a:r>
          </a:p>
          <a:p>
            <a:pPr marL="0" indent="0" algn="r" rtl="1">
              <a:buNone/>
            </a:pPr>
            <a:r>
              <a:rPr lang="fa-IR" dirty="0" smtClean="0">
                <a:latin typeface="Vazir" pitchFamily="2" charset="-78"/>
                <a:cs typeface="Vazir" pitchFamily="2" charset="-78"/>
              </a:rPr>
              <a:t>  </a:t>
            </a:r>
          </a:p>
          <a:p>
            <a:pPr marL="0" indent="0" algn="r" rtl="1">
              <a:buNone/>
            </a:pPr>
            <a:endParaRPr lang="fa-IR" dirty="0">
              <a:latin typeface="Vazir" pitchFamily="2" charset="-78"/>
              <a:cs typeface="Vazir" pitchFamily="2" charset="-78"/>
            </a:endParaRPr>
          </a:p>
          <a:p>
            <a:pPr marL="0" indent="0" rtl="1">
              <a:buNone/>
            </a:pPr>
            <a:endParaRPr lang="fa-IR" dirty="0" smtClean="0">
              <a:latin typeface="Vazir" pitchFamily="2" charset="-78"/>
              <a:cs typeface="Vazir" pitchFamily="2" charset="-78"/>
            </a:endParaRPr>
          </a:p>
          <a:p>
            <a:pPr marL="0" indent="0" algn="r" rtl="1">
              <a:buNone/>
            </a:pPr>
            <a:endParaRPr lang="fa-IR" dirty="0">
              <a:latin typeface="Vazir" pitchFamily="2" charset="-78"/>
              <a:cs typeface="Vazir" pitchFamily="2" charset="-78"/>
            </a:endParaRPr>
          </a:p>
        </p:txBody>
      </p:sp>
    </p:spTree>
    <p:extLst>
      <p:ext uri="{BB962C8B-B14F-4D97-AF65-F5344CB8AC3E}">
        <p14:creationId xmlns:p14="http://schemas.microsoft.com/office/powerpoint/2010/main" val="4089981501"/>
      </p:ext>
    </p:extLst>
  </p:cSld>
  <p:clrMapOvr>
    <a:masterClrMapping/>
  </p:clrMapOvr>
  <p:timing>
    <p:tnLst>
      <p:par>
        <p:cTn id="1" dur="indefinite" restart="never" nodeType="tmRoot"/>
      </p:par>
    </p:tnLst>
  </p:timing>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3.xml><?xml version="1.0" encoding="utf-8"?>
<ds:datastoreItem xmlns:ds="http://schemas.openxmlformats.org/officeDocument/2006/customXml" ds:itemID="{99919F73-B6C2-4A43-95E2-833EC48925FE}">
  <ds:schemaRefs>
    <ds:schemaRef ds:uri="http://schemas.openxmlformats.org/package/2006/metadata/core-properties"/>
    <ds:schemaRef ds:uri="71af3243-3dd4-4a8d-8c0d-dd76da1f02a5"/>
    <ds:schemaRef ds:uri="http://schemas.microsoft.com/office/2006/metadata/properties"/>
    <ds:schemaRef ds:uri="16c05727-aa75-4e4a-9b5f-8a80a1165891"/>
    <ds:schemaRef ds:uri="http://purl.org/dc/terms/"/>
    <ds:schemaRef ds:uri="http://purl.org/dc/elements/1.1/"/>
    <ds:schemaRef ds:uri="http://schemas.microsoft.com/office/2006/documentManagement/types"/>
    <ds:schemaRef ds:uri="http://purl.org/dc/dcmitype/"/>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Galaxy presentation</Template>
  <TotalTime>476</TotalTime>
  <Words>1145</Words>
  <Application>Microsoft Office PowerPoint</Application>
  <PresentationFormat>Widescreen</PresentationFormat>
  <Paragraphs>235</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Univers</vt:lpstr>
      <vt:lpstr>Vazir</vt:lpstr>
      <vt:lpstr>Vazir Black</vt:lpstr>
      <vt:lpstr>Wingdings</vt:lpstr>
      <vt:lpstr>GradientUnivers</vt:lpstr>
      <vt:lpstr>PowerPoint Presentation</vt:lpstr>
      <vt:lpstr>اهداف</vt:lpstr>
      <vt:lpstr>مقدمه </vt:lpstr>
      <vt:lpstr>variables</vt:lpstr>
      <vt:lpstr>متغیر ها</vt:lpstr>
      <vt:lpstr>متغیر ها</vt:lpstr>
      <vt:lpstr>متغیر ها</vt:lpstr>
      <vt:lpstr>PowerPoint Presentation</vt:lpstr>
      <vt:lpstr>مروری بر عملگر ها </vt:lpstr>
      <vt:lpstr>مثال</vt:lpstr>
      <vt:lpstr>CONDITION</vt:lpstr>
      <vt:lpstr>شرط</vt:lpstr>
      <vt:lpstr>Ability is what you're capable of doing. Motivation determines what you do. Attitude determines how well you do it. </vt:lpstr>
      <vt:lpstr>Take 5 min rest</vt:lpstr>
      <vt:lpstr>LOOP</vt:lpstr>
      <vt:lpstr>حلقه</vt:lpstr>
      <vt:lpstr>حلقه</vt:lpstr>
      <vt:lpstr>The way to get started is to Quit Talking and Begin Doing.</vt:lpstr>
      <vt:lpstr>Let’s Do something practical</vt:lpstr>
      <vt:lpstr>کار عملی</vt:lpstr>
      <vt:lpstr>کار عملی</vt:lpstr>
      <vt:lpstr>Function</vt:lpstr>
      <vt:lpstr>تابع</vt:lpstr>
      <vt:lpstr>Title </vt:lpstr>
      <vt:lpstr>Summary</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happy-pc</dc:creator>
  <cp:lastModifiedBy>masterX</cp:lastModifiedBy>
  <cp:revision>39</cp:revision>
  <dcterms:created xsi:type="dcterms:W3CDTF">2021-07-09T19:05:11Z</dcterms:created>
  <dcterms:modified xsi:type="dcterms:W3CDTF">2021-07-18T13:59:59Z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